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6" r:id="rId1"/>
  </p:sldMasterIdLst>
  <p:notesMasterIdLst>
    <p:notesMasterId r:id="rId13"/>
  </p:notesMasterIdLst>
  <p:handoutMasterIdLst>
    <p:handoutMasterId r:id="rId14"/>
  </p:handoutMasterIdLst>
  <p:sldIdLst>
    <p:sldId id="257" r:id="rId2"/>
    <p:sldId id="258" r:id="rId3"/>
    <p:sldId id="259" r:id="rId4"/>
    <p:sldId id="266" r:id="rId5"/>
    <p:sldId id="267" r:id="rId6"/>
    <p:sldId id="260" r:id="rId7"/>
    <p:sldId id="261" r:id="rId8"/>
    <p:sldId id="262" r:id="rId9"/>
    <p:sldId id="263" r:id="rId10"/>
    <p:sldId id="264" r:id="rId11"/>
    <p:sldId id="265" r:id="rId12"/>
  </p:sldIdLst>
  <p:sldSz cx="12192000" cy="6858000"/>
  <p:notesSz cx="6858000" cy="9144000"/>
  <p:defaultTextStyle>
    <a:defPPr rtl="0"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A8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4" d="100"/>
          <a:sy n="64" d="100"/>
        </p:scale>
        <p:origin x="74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0" d="100"/>
          <a:sy n="120" d="100"/>
        </p:scale>
        <p:origin x="5040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ajar Benaissa" userId="9632a7df998e774a" providerId="LiveId" clId="{AF8B5E6E-69F6-40E8-B27B-5FE627113411}"/>
    <pc:docChg chg="undo custSel addSld delSld modSld">
      <pc:chgData name="Hajar Benaissa" userId="9632a7df998e774a" providerId="LiveId" clId="{AF8B5E6E-69F6-40E8-B27B-5FE627113411}" dt="2023-08-28T14:49:50.060" v="1293" actId="6549"/>
      <pc:docMkLst>
        <pc:docMk/>
      </pc:docMkLst>
      <pc:sldChg chg="modAnim">
        <pc:chgData name="Hajar Benaissa" userId="9632a7df998e774a" providerId="LiveId" clId="{AF8B5E6E-69F6-40E8-B27B-5FE627113411}" dt="2023-08-27T17:13:32.536" v="1"/>
        <pc:sldMkLst>
          <pc:docMk/>
          <pc:sldMk cId="4017166848" sldId="258"/>
        </pc:sldMkLst>
      </pc:sldChg>
      <pc:sldChg chg="modAnim">
        <pc:chgData name="Hajar Benaissa" userId="9632a7df998e774a" providerId="LiveId" clId="{AF8B5E6E-69F6-40E8-B27B-5FE627113411}" dt="2023-08-27T17:13:44.682" v="2"/>
        <pc:sldMkLst>
          <pc:docMk/>
          <pc:sldMk cId="1291886177" sldId="259"/>
        </pc:sldMkLst>
      </pc:sldChg>
      <pc:sldChg chg="modAnim">
        <pc:chgData name="Hajar Benaissa" userId="9632a7df998e774a" providerId="LiveId" clId="{AF8B5E6E-69F6-40E8-B27B-5FE627113411}" dt="2023-08-27T17:13:52.026" v="3"/>
        <pc:sldMkLst>
          <pc:docMk/>
          <pc:sldMk cId="2649869230" sldId="260"/>
        </pc:sldMkLst>
      </pc:sldChg>
      <pc:sldChg chg="modAnim">
        <pc:chgData name="Hajar Benaissa" userId="9632a7df998e774a" providerId="LiveId" clId="{AF8B5E6E-69F6-40E8-B27B-5FE627113411}" dt="2023-08-27T17:14:03.479" v="5"/>
        <pc:sldMkLst>
          <pc:docMk/>
          <pc:sldMk cId="3124983060" sldId="261"/>
        </pc:sldMkLst>
      </pc:sldChg>
      <pc:sldChg chg="modAnim">
        <pc:chgData name="Hajar Benaissa" userId="9632a7df998e774a" providerId="LiveId" clId="{AF8B5E6E-69F6-40E8-B27B-5FE627113411}" dt="2023-08-27T17:15:57.106" v="18"/>
        <pc:sldMkLst>
          <pc:docMk/>
          <pc:sldMk cId="733958347" sldId="262"/>
        </pc:sldMkLst>
      </pc:sldChg>
      <pc:sldChg chg="modAnim">
        <pc:chgData name="Hajar Benaissa" userId="9632a7df998e774a" providerId="LiveId" clId="{AF8B5E6E-69F6-40E8-B27B-5FE627113411}" dt="2023-08-27T17:14:45.566" v="10"/>
        <pc:sldMkLst>
          <pc:docMk/>
          <pc:sldMk cId="4006515864" sldId="263"/>
        </pc:sldMkLst>
      </pc:sldChg>
      <pc:sldChg chg="modAnim">
        <pc:chgData name="Hajar Benaissa" userId="9632a7df998e774a" providerId="LiveId" clId="{AF8B5E6E-69F6-40E8-B27B-5FE627113411}" dt="2023-08-27T17:15:28.265" v="15"/>
        <pc:sldMkLst>
          <pc:docMk/>
          <pc:sldMk cId="231357101" sldId="264"/>
        </pc:sldMkLst>
      </pc:sldChg>
      <pc:sldChg chg="modSp modAnim">
        <pc:chgData name="Hajar Benaissa" userId="9632a7df998e774a" providerId="LiveId" clId="{AF8B5E6E-69F6-40E8-B27B-5FE627113411}" dt="2023-08-28T14:49:50.060" v="1293" actId="6549"/>
        <pc:sldMkLst>
          <pc:docMk/>
          <pc:sldMk cId="582653864" sldId="265"/>
        </pc:sldMkLst>
        <pc:spChg chg="mod">
          <ac:chgData name="Hajar Benaissa" userId="9632a7df998e774a" providerId="LiveId" clId="{AF8B5E6E-69F6-40E8-B27B-5FE627113411}" dt="2023-08-28T14:49:50.060" v="1293" actId="6549"/>
          <ac:spMkLst>
            <pc:docMk/>
            <pc:sldMk cId="582653864" sldId="265"/>
            <ac:spMk id="8" creationId="{D18FEB98-0BAE-5B0C-1537-B784BC2381D9}"/>
          </ac:spMkLst>
        </pc:spChg>
      </pc:sldChg>
      <pc:sldChg chg="addSp delSp modSp new mod modAnim">
        <pc:chgData name="Hajar Benaissa" userId="9632a7df998e774a" providerId="LiveId" clId="{AF8B5E6E-69F6-40E8-B27B-5FE627113411}" dt="2023-08-28T14:40:31.034" v="1237"/>
        <pc:sldMkLst>
          <pc:docMk/>
          <pc:sldMk cId="1473738012" sldId="266"/>
        </pc:sldMkLst>
        <pc:spChg chg="add del mod">
          <ac:chgData name="Hajar Benaissa" userId="9632a7df998e774a" providerId="LiveId" clId="{AF8B5E6E-69F6-40E8-B27B-5FE627113411}" dt="2023-08-28T13:49:06.847" v="35" actId="22"/>
          <ac:spMkLst>
            <pc:docMk/>
            <pc:sldMk cId="1473738012" sldId="266"/>
            <ac:spMk id="4" creationId="{FFF73BD9-1AC5-6EC0-BF05-BDFB647F5951}"/>
          </ac:spMkLst>
        </pc:spChg>
        <pc:spChg chg="add del mod">
          <ac:chgData name="Hajar Benaissa" userId="9632a7df998e774a" providerId="LiveId" clId="{AF8B5E6E-69F6-40E8-B27B-5FE627113411}" dt="2023-08-28T13:56:15.458" v="237"/>
          <ac:spMkLst>
            <pc:docMk/>
            <pc:sldMk cId="1473738012" sldId="266"/>
            <ac:spMk id="7" creationId="{01690DEC-6B52-2F40-A238-6B80AC0D1441}"/>
          </ac:spMkLst>
        </pc:spChg>
        <pc:spChg chg="add mod">
          <ac:chgData name="Hajar Benaissa" userId="9632a7df998e774a" providerId="LiveId" clId="{AF8B5E6E-69F6-40E8-B27B-5FE627113411}" dt="2023-08-28T13:51:38.754" v="233" actId="20577"/>
          <ac:spMkLst>
            <pc:docMk/>
            <pc:sldMk cId="1473738012" sldId="266"/>
            <ac:spMk id="10" creationId="{BCDC8F2F-B116-42E5-9CD8-BE8F65F8A757}"/>
          </ac:spMkLst>
        </pc:spChg>
        <pc:spChg chg="add del">
          <ac:chgData name="Hajar Benaissa" userId="9632a7df998e774a" providerId="LiveId" clId="{AF8B5E6E-69F6-40E8-B27B-5FE627113411}" dt="2023-08-28T13:56:15.456" v="235" actId="478"/>
          <ac:spMkLst>
            <pc:docMk/>
            <pc:sldMk cId="1473738012" sldId="266"/>
            <ac:spMk id="11" creationId="{65154EDB-D4EF-A627-531F-65BC18B4D3E6}"/>
          </ac:spMkLst>
        </pc:spChg>
        <pc:spChg chg="add mod">
          <ac:chgData name="Hajar Benaissa" userId="9632a7df998e774a" providerId="LiveId" clId="{AF8B5E6E-69F6-40E8-B27B-5FE627113411}" dt="2023-08-28T13:56:57.913" v="336" actId="1037"/>
          <ac:spMkLst>
            <pc:docMk/>
            <pc:sldMk cId="1473738012" sldId="266"/>
            <ac:spMk id="12" creationId="{0A8807C7-4598-C4D7-2FCC-EF0333A0EDC0}"/>
          </ac:spMkLst>
        </pc:spChg>
        <pc:spChg chg="add del mod">
          <ac:chgData name="Hajar Benaissa" userId="9632a7df998e774a" providerId="LiveId" clId="{AF8B5E6E-69F6-40E8-B27B-5FE627113411}" dt="2023-08-28T13:58:26.899" v="362"/>
          <ac:spMkLst>
            <pc:docMk/>
            <pc:sldMk cId="1473738012" sldId="266"/>
            <ac:spMk id="13" creationId="{2E16558C-A45E-A9A7-2F76-B50F92855802}"/>
          </ac:spMkLst>
        </pc:spChg>
        <pc:spChg chg="add">
          <ac:chgData name="Hajar Benaissa" userId="9632a7df998e774a" providerId="LiveId" clId="{AF8B5E6E-69F6-40E8-B27B-5FE627113411}" dt="2023-08-28T13:58:43.839" v="363" actId="11529"/>
          <ac:spMkLst>
            <pc:docMk/>
            <pc:sldMk cId="1473738012" sldId="266"/>
            <ac:spMk id="16" creationId="{DCF8D965-3C07-2672-26CC-97BB3F052792}"/>
          </ac:spMkLst>
        </pc:spChg>
        <pc:spChg chg="add del mod">
          <ac:chgData name="Hajar Benaissa" userId="9632a7df998e774a" providerId="LiveId" clId="{AF8B5E6E-69F6-40E8-B27B-5FE627113411}" dt="2023-08-28T14:00:21.201" v="418"/>
          <ac:spMkLst>
            <pc:docMk/>
            <pc:sldMk cId="1473738012" sldId="266"/>
            <ac:spMk id="17" creationId="{872A54FA-E8B5-E54F-C947-297101A9351F}"/>
          </ac:spMkLst>
        </pc:spChg>
        <pc:spChg chg="add mod">
          <ac:chgData name="Hajar Benaissa" userId="9632a7df998e774a" providerId="LiveId" clId="{AF8B5E6E-69F6-40E8-B27B-5FE627113411}" dt="2023-08-28T14:03:46.266" v="464" actId="20577"/>
          <ac:spMkLst>
            <pc:docMk/>
            <pc:sldMk cId="1473738012" sldId="266"/>
            <ac:spMk id="20" creationId="{7154C745-371A-9EDD-0D74-51141591520D}"/>
          </ac:spMkLst>
        </pc:spChg>
        <pc:spChg chg="add mod">
          <ac:chgData name="Hajar Benaissa" userId="9632a7df998e774a" providerId="LiveId" clId="{AF8B5E6E-69F6-40E8-B27B-5FE627113411}" dt="2023-08-28T14:03:41.546" v="462" actId="20577"/>
          <ac:spMkLst>
            <pc:docMk/>
            <pc:sldMk cId="1473738012" sldId="266"/>
            <ac:spMk id="21" creationId="{1CD811E2-FB2B-70C5-C0A0-FA1BE124C77D}"/>
          </ac:spMkLst>
        </pc:spChg>
        <pc:picChg chg="add del mod">
          <ac:chgData name="Hajar Benaissa" userId="9632a7df998e774a" providerId="LiveId" clId="{AF8B5E6E-69F6-40E8-B27B-5FE627113411}" dt="2023-08-28T13:49:23.622" v="37" actId="478"/>
          <ac:picMkLst>
            <pc:docMk/>
            <pc:sldMk cId="1473738012" sldId="266"/>
            <ac:picMk id="6" creationId="{25AA68DC-6402-7EF3-88FF-5CB8A9162190}"/>
          </ac:picMkLst>
        </pc:picChg>
        <pc:picChg chg="add mod">
          <ac:chgData name="Hajar Benaissa" userId="9632a7df998e774a" providerId="LiveId" clId="{AF8B5E6E-69F6-40E8-B27B-5FE627113411}" dt="2023-08-28T13:56:23.100" v="290" actId="1038"/>
          <ac:picMkLst>
            <pc:docMk/>
            <pc:sldMk cId="1473738012" sldId="266"/>
            <ac:picMk id="9" creationId="{88CA13C0-88A6-3F2A-7A9A-413BCE566EFC}"/>
          </ac:picMkLst>
        </pc:picChg>
        <pc:picChg chg="add mod">
          <ac:chgData name="Hajar Benaissa" userId="9632a7df998e774a" providerId="LiveId" clId="{AF8B5E6E-69F6-40E8-B27B-5FE627113411}" dt="2023-08-28T13:58:25.649" v="360" actId="14100"/>
          <ac:picMkLst>
            <pc:docMk/>
            <pc:sldMk cId="1473738012" sldId="266"/>
            <ac:picMk id="15" creationId="{984187C2-497A-DC05-86EB-E31495E1DC44}"/>
          </ac:picMkLst>
        </pc:picChg>
        <pc:picChg chg="add mod">
          <ac:chgData name="Hajar Benaissa" userId="9632a7df998e774a" providerId="LiveId" clId="{AF8B5E6E-69F6-40E8-B27B-5FE627113411}" dt="2023-08-28T14:00:19.506" v="416" actId="14100"/>
          <ac:picMkLst>
            <pc:docMk/>
            <pc:sldMk cId="1473738012" sldId="266"/>
            <ac:picMk id="19" creationId="{57A587CC-EBC7-32FD-AB92-F8B54AC3B8E7}"/>
          </ac:picMkLst>
        </pc:picChg>
        <pc:picChg chg="add del">
          <ac:chgData name="Hajar Benaissa" userId="9632a7df998e774a" providerId="LiveId" clId="{AF8B5E6E-69F6-40E8-B27B-5FE627113411}" dt="2023-08-28T14:38:27.542" v="1101" actId="478"/>
          <ac:picMkLst>
            <pc:docMk/>
            <pc:sldMk cId="1473738012" sldId="266"/>
            <ac:picMk id="22" creationId="{DCAED4DB-E5B9-3774-40F4-E3ADD80398AC}"/>
          </ac:picMkLst>
        </pc:picChg>
        <pc:picChg chg="add mod">
          <ac:chgData name="Hajar Benaissa" userId="9632a7df998e774a" providerId="LiveId" clId="{AF8B5E6E-69F6-40E8-B27B-5FE627113411}" dt="2023-08-28T14:39:27.187" v="1139" actId="14100"/>
          <ac:picMkLst>
            <pc:docMk/>
            <pc:sldMk cId="1473738012" sldId="266"/>
            <ac:picMk id="23" creationId="{F2F75F7E-B5B1-C7A5-22BC-318C483FB656}"/>
          </ac:picMkLst>
        </pc:picChg>
        <pc:picChg chg="add mod">
          <ac:chgData name="Hajar Benaissa" userId="9632a7df998e774a" providerId="LiveId" clId="{AF8B5E6E-69F6-40E8-B27B-5FE627113411}" dt="2023-08-28T14:38:56.025" v="1103" actId="14100"/>
          <ac:picMkLst>
            <pc:docMk/>
            <pc:sldMk cId="1473738012" sldId="266"/>
            <ac:picMk id="24" creationId="{55170A1C-73BB-2A0D-2F0D-6C102079E4B8}"/>
          </ac:picMkLst>
        </pc:picChg>
      </pc:sldChg>
      <pc:sldChg chg="addSp delSp modSp new add del mod addAnim delAnim modAnim">
        <pc:chgData name="Hajar Benaissa" userId="9632a7df998e774a" providerId="LiveId" clId="{AF8B5E6E-69F6-40E8-B27B-5FE627113411}" dt="2023-08-28T14:43:02.815" v="1289" actId="1037"/>
        <pc:sldMkLst>
          <pc:docMk/>
          <pc:sldMk cId="3252773269" sldId="267"/>
        </pc:sldMkLst>
        <pc:spChg chg="add del mod">
          <ac:chgData name="Hajar Benaissa" userId="9632a7df998e774a" providerId="LiveId" clId="{AF8B5E6E-69F6-40E8-B27B-5FE627113411}" dt="2023-08-28T14:05:44.851" v="470"/>
          <ac:spMkLst>
            <pc:docMk/>
            <pc:sldMk cId="3252773269" sldId="267"/>
            <ac:spMk id="3" creationId="{3038D792-F8CD-0FC2-365D-B948F2DCC4AE}"/>
          </ac:spMkLst>
        </pc:spChg>
        <pc:spChg chg="add del mod">
          <ac:chgData name="Hajar Benaissa" userId="9632a7df998e774a" providerId="LiveId" clId="{AF8B5E6E-69F6-40E8-B27B-5FE627113411}" dt="2023-08-28T14:07:46.767" v="577"/>
          <ac:spMkLst>
            <pc:docMk/>
            <pc:sldMk cId="3252773269" sldId="267"/>
            <ac:spMk id="6" creationId="{823E30A6-39AE-507F-C6F0-CD7E6B448B8B}"/>
          </ac:spMkLst>
        </pc:spChg>
        <pc:spChg chg="add del mod">
          <ac:chgData name="Hajar Benaissa" userId="9632a7df998e774a" providerId="LiveId" clId="{AF8B5E6E-69F6-40E8-B27B-5FE627113411}" dt="2023-08-28T14:17:41.590" v="791"/>
          <ac:spMkLst>
            <pc:docMk/>
            <pc:sldMk cId="3252773269" sldId="267"/>
            <ac:spMk id="11" creationId="{F900C76F-E8B0-2666-6853-6182AA7D4A26}"/>
          </ac:spMkLst>
        </pc:spChg>
        <pc:spChg chg="add mod">
          <ac:chgData name="Hajar Benaissa" userId="9632a7df998e774a" providerId="LiveId" clId="{AF8B5E6E-69F6-40E8-B27B-5FE627113411}" dt="2023-08-28T14:18:20.908" v="796" actId="313"/>
          <ac:spMkLst>
            <pc:docMk/>
            <pc:sldMk cId="3252773269" sldId="267"/>
            <ac:spMk id="12" creationId="{59F007AE-D7C4-086A-DFAC-FE0D9B83F46B}"/>
          </ac:spMkLst>
        </pc:spChg>
        <pc:spChg chg="add mod">
          <ac:chgData name="Hajar Benaissa" userId="9632a7df998e774a" providerId="LiveId" clId="{AF8B5E6E-69F6-40E8-B27B-5FE627113411}" dt="2023-08-28T14:27:50.471" v="1067" actId="113"/>
          <ac:spMkLst>
            <pc:docMk/>
            <pc:sldMk cId="3252773269" sldId="267"/>
            <ac:spMk id="13" creationId="{28DA4F3B-A98A-A108-C1FE-534ABD5EF4ED}"/>
          </ac:spMkLst>
        </pc:spChg>
        <pc:spChg chg="add mod">
          <ac:chgData name="Hajar Benaissa" userId="9632a7df998e774a" providerId="LiveId" clId="{AF8B5E6E-69F6-40E8-B27B-5FE627113411}" dt="2023-08-28T14:27:59.882" v="1068" actId="113"/>
          <ac:spMkLst>
            <pc:docMk/>
            <pc:sldMk cId="3252773269" sldId="267"/>
            <ac:spMk id="14" creationId="{2A4EA76C-9FB2-F2AB-013E-A4CB5F9DA80C}"/>
          </ac:spMkLst>
        </pc:spChg>
        <pc:spChg chg="add del mod">
          <ac:chgData name="Hajar Benaissa" userId="9632a7df998e774a" providerId="LiveId" clId="{AF8B5E6E-69F6-40E8-B27B-5FE627113411}" dt="2023-08-28T14:22:02.215" v="923"/>
          <ac:spMkLst>
            <pc:docMk/>
            <pc:sldMk cId="3252773269" sldId="267"/>
            <ac:spMk id="15" creationId="{B1397F1A-B27B-CB08-C08E-99FBDC3C1B2C}"/>
          </ac:spMkLst>
        </pc:spChg>
        <pc:spChg chg="add mod">
          <ac:chgData name="Hajar Benaissa" userId="9632a7df998e774a" providerId="LiveId" clId="{AF8B5E6E-69F6-40E8-B27B-5FE627113411}" dt="2023-08-28T14:28:07.410" v="1069" actId="113"/>
          <ac:spMkLst>
            <pc:docMk/>
            <pc:sldMk cId="3252773269" sldId="267"/>
            <ac:spMk id="16" creationId="{0D3A0646-6BCA-8555-1893-6F662F262417}"/>
          </ac:spMkLst>
        </pc:spChg>
        <pc:spChg chg="add mod">
          <ac:chgData name="Hajar Benaissa" userId="9632a7df998e774a" providerId="LiveId" clId="{AF8B5E6E-69F6-40E8-B27B-5FE627113411}" dt="2023-08-28T14:28:13.378" v="1070" actId="113"/>
          <ac:spMkLst>
            <pc:docMk/>
            <pc:sldMk cId="3252773269" sldId="267"/>
            <ac:spMk id="17" creationId="{D9DE93A3-3501-BDDE-8D20-662989781918}"/>
          </ac:spMkLst>
        </pc:spChg>
        <pc:spChg chg="add mod">
          <ac:chgData name="Hajar Benaissa" userId="9632a7df998e774a" providerId="LiveId" clId="{AF8B5E6E-69F6-40E8-B27B-5FE627113411}" dt="2023-08-28T14:28:23.271" v="1072" actId="14100"/>
          <ac:spMkLst>
            <pc:docMk/>
            <pc:sldMk cId="3252773269" sldId="267"/>
            <ac:spMk id="18" creationId="{BC703FAD-4F37-F5AB-AF76-E4E050F56765}"/>
          </ac:spMkLst>
        </pc:spChg>
        <pc:spChg chg="add del">
          <ac:chgData name="Hajar Benaissa" userId="9632a7df998e774a" providerId="LiveId" clId="{AF8B5E6E-69F6-40E8-B27B-5FE627113411}" dt="2023-08-28T14:25:36.584" v="1052" actId="478"/>
          <ac:spMkLst>
            <pc:docMk/>
            <pc:sldMk cId="3252773269" sldId="267"/>
            <ac:spMk id="19" creationId="{D10DF92C-DC56-CBF7-A446-6C3AB7E0FBF5}"/>
          </ac:spMkLst>
        </pc:spChg>
        <pc:spChg chg="add mod">
          <ac:chgData name="Hajar Benaissa" userId="9632a7df998e774a" providerId="LiveId" clId="{AF8B5E6E-69F6-40E8-B27B-5FE627113411}" dt="2023-08-28T14:37:29.172" v="1099" actId="20577"/>
          <ac:spMkLst>
            <pc:docMk/>
            <pc:sldMk cId="3252773269" sldId="267"/>
            <ac:spMk id="33" creationId="{E0E0902F-159D-EF34-6C3B-8FC981822AD6}"/>
          </ac:spMkLst>
        </pc:spChg>
        <pc:spChg chg="add del mod">
          <ac:chgData name="Hajar Benaissa" userId="9632a7df998e774a" providerId="LiveId" clId="{AF8B5E6E-69F6-40E8-B27B-5FE627113411}" dt="2023-08-28T14:40:41.576" v="1239" actId="478"/>
          <ac:spMkLst>
            <pc:docMk/>
            <pc:sldMk cId="3252773269" sldId="267"/>
            <ac:spMk id="37" creationId="{C163AA36-CC9B-FCEC-A630-0460EF365E37}"/>
          </ac:spMkLst>
        </pc:spChg>
        <pc:spChg chg="add mod">
          <ac:chgData name="Hajar Benaissa" userId="9632a7df998e774a" providerId="LiveId" clId="{AF8B5E6E-69F6-40E8-B27B-5FE627113411}" dt="2023-08-28T14:42:57.801" v="1286" actId="571"/>
          <ac:spMkLst>
            <pc:docMk/>
            <pc:sldMk cId="3252773269" sldId="267"/>
            <ac:spMk id="39" creationId="{BBC9FEE7-8BD9-5B87-A314-D191891D3BA0}"/>
          </ac:spMkLst>
        </pc:spChg>
        <pc:spChg chg="add mod">
          <ac:chgData name="Hajar Benaissa" userId="9632a7df998e774a" providerId="LiveId" clId="{AF8B5E6E-69F6-40E8-B27B-5FE627113411}" dt="2023-08-28T14:42:57.801" v="1286" actId="571"/>
          <ac:spMkLst>
            <pc:docMk/>
            <pc:sldMk cId="3252773269" sldId="267"/>
            <ac:spMk id="40" creationId="{30504D83-8052-1A5F-EE9C-260B88B9BA88}"/>
          </ac:spMkLst>
        </pc:spChg>
        <pc:picChg chg="add del">
          <ac:chgData name="Hajar Benaissa" userId="9632a7df998e774a" providerId="LiveId" clId="{AF8B5E6E-69F6-40E8-B27B-5FE627113411}" dt="2023-08-28T14:05:44.850" v="468" actId="478"/>
          <ac:picMkLst>
            <pc:docMk/>
            <pc:sldMk cId="3252773269" sldId="267"/>
            <ac:picMk id="5" creationId="{9E846481-A753-34D0-9E23-DEFC7F950183}"/>
          </ac:picMkLst>
        </pc:picChg>
        <pc:picChg chg="add del mod">
          <ac:chgData name="Hajar Benaissa" userId="9632a7df998e774a" providerId="LiveId" clId="{AF8B5E6E-69F6-40E8-B27B-5FE627113411}" dt="2023-08-28T14:07:46.765" v="575" actId="478"/>
          <ac:picMkLst>
            <pc:docMk/>
            <pc:sldMk cId="3252773269" sldId="267"/>
            <ac:picMk id="8" creationId="{2623A608-8519-20A4-F561-5AB9456F1AE7}"/>
          </ac:picMkLst>
        </pc:picChg>
        <pc:picChg chg="add mod">
          <ac:chgData name="Hajar Benaissa" userId="9632a7df998e774a" providerId="LiveId" clId="{AF8B5E6E-69F6-40E8-B27B-5FE627113411}" dt="2023-08-28T14:23:33.506" v="1002" actId="1038"/>
          <ac:picMkLst>
            <pc:docMk/>
            <pc:sldMk cId="3252773269" sldId="267"/>
            <ac:picMk id="10" creationId="{04B72AEB-5347-FA79-9656-586CDE2E639A}"/>
          </ac:picMkLst>
        </pc:picChg>
        <pc:picChg chg="add mod">
          <ac:chgData name="Hajar Benaissa" userId="9632a7df998e774a" providerId="LiveId" clId="{AF8B5E6E-69F6-40E8-B27B-5FE627113411}" dt="2023-08-28T14:43:02.815" v="1289" actId="1037"/>
          <ac:picMkLst>
            <pc:docMk/>
            <pc:sldMk cId="3252773269" sldId="267"/>
            <ac:picMk id="36" creationId="{0D7F00FD-C49F-9D30-554E-27913DB84ECC}"/>
          </ac:picMkLst>
        </pc:picChg>
        <pc:picChg chg="add del mod">
          <ac:chgData name="Hajar Benaissa" userId="9632a7df998e774a" providerId="LiveId" clId="{AF8B5E6E-69F6-40E8-B27B-5FE627113411}" dt="2023-08-28T14:42:57.801" v="1286" actId="571"/>
          <ac:picMkLst>
            <pc:docMk/>
            <pc:sldMk cId="3252773269" sldId="267"/>
            <ac:picMk id="38" creationId="{233BFBA0-3FAE-09E8-6863-7FFAE10C8667}"/>
          </ac:picMkLst>
        </pc:picChg>
        <pc:cxnChg chg="add mod">
          <ac:chgData name="Hajar Benaissa" userId="9632a7df998e774a" providerId="LiveId" clId="{AF8B5E6E-69F6-40E8-B27B-5FE627113411}" dt="2023-08-28T14:26:07.966" v="1055" actId="14100"/>
          <ac:cxnSpMkLst>
            <pc:docMk/>
            <pc:sldMk cId="3252773269" sldId="267"/>
            <ac:cxnSpMk id="21" creationId="{C16F0150-0646-DC9B-6BAE-D05DF34EC4C6}"/>
          </ac:cxnSpMkLst>
        </pc:cxnChg>
        <pc:cxnChg chg="add mod">
          <ac:chgData name="Hajar Benaissa" userId="9632a7df998e774a" providerId="LiveId" clId="{AF8B5E6E-69F6-40E8-B27B-5FE627113411}" dt="2023-08-28T14:26:33.113" v="1058" actId="13822"/>
          <ac:cxnSpMkLst>
            <pc:docMk/>
            <pc:sldMk cId="3252773269" sldId="267"/>
            <ac:cxnSpMk id="24" creationId="{489E4782-8DFC-DAF6-13FD-8A25413C2881}"/>
          </ac:cxnSpMkLst>
        </pc:cxnChg>
        <pc:cxnChg chg="add mod">
          <ac:chgData name="Hajar Benaissa" userId="9632a7df998e774a" providerId="LiveId" clId="{AF8B5E6E-69F6-40E8-B27B-5FE627113411}" dt="2023-08-28T14:26:49.305" v="1060" actId="13822"/>
          <ac:cxnSpMkLst>
            <pc:docMk/>
            <pc:sldMk cId="3252773269" sldId="267"/>
            <ac:cxnSpMk id="27" creationId="{C056009E-FC24-1554-BF8F-DEB99ECF638B}"/>
          </ac:cxnSpMkLst>
        </pc:cxnChg>
        <pc:cxnChg chg="add mod">
          <ac:chgData name="Hajar Benaissa" userId="9632a7df998e774a" providerId="LiveId" clId="{AF8B5E6E-69F6-40E8-B27B-5FE627113411}" dt="2023-08-28T14:27:01.282" v="1062" actId="13822"/>
          <ac:cxnSpMkLst>
            <pc:docMk/>
            <pc:sldMk cId="3252773269" sldId="267"/>
            <ac:cxnSpMk id="29" creationId="{E4EF14E4-80DF-49CB-2240-A8F438704FAF}"/>
          </ac:cxnSpMkLst>
        </pc:cxnChg>
        <pc:cxnChg chg="add mod">
          <ac:chgData name="Hajar Benaissa" userId="9632a7df998e774a" providerId="LiveId" clId="{AF8B5E6E-69F6-40E8-B27B-5FE627113411}" dt="2023-08-28T14:28:23.271" v="1072" actId="14100"/>
          <ac:cxnSpMkLst>
            <pc:docMk/>
            <pc:sldMk cId="3252773269" sldId="267"/>
            <ac:cxnSpMk id="31" creationId="{5CE2F6A2-21D6-3959-A9E0-1E05A566CC97}"/>
          </ac:cxnSpMkLst>
        </pc:cxnChg>
        <pc:cxnChg chg="add mod">
          <ac:chgData name="Hajar Benaissa" userId="9632a7df998e774a" providerId="LiveId" clId="{AF8B5E6E-69F6-40E8-B27B-5FE627113411}" dt="2023-08-28T14:37:19.379" v="1097" actId="13822"/>
          <ac:cxnSpMkLst>
            <pc:docMk/>
            <pc:sldMk cId="3252773269" sldId="267"/>
            <ac:cxnSpMk id="35" creationId="{02C75209-9A60-7059-FD03-6E6EA52EB6E3}"/>
          </ac:cxnSpMkLst>
        </pc:cxnChg>
      </pc:sldChg>
      <pc:sldChg chg="new del">
        <pc:chgData name="Hajar Benaissa" userId="9632a7df998e774a" providerId="LiveId" clId="{AF8B5E6E-69F6-40E8-B27B-5FE627113411}" dt="2023-08-28T14:43:23.965" v="1291" actId="680"/>
        <pc:sldMkLst>
          <pc:docMk/>
          <pc:sldMk cId="3079688472" sldId="268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 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F2641A86-FBF4-4831-9FF4-7B487F3492D7}" type="datetime1">
              <a:rPr lang="fr-FR" smtClean="0"/>
              <a:t>28/08/2023</a:t>
            </a:fld>
            <a:endParaRPr lang="en-US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D92CB86-0DB9-4A70-B1CF-B23508471F6B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557642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1713F8BB-B1B5-4D35-A08C-A275931309FC}" type="datetime1">
              <a:rPr lang="fr-FR" smtClean="0"/>
              <a:t>28/08/2023</a:t>
            </a:fld>
            <a:endParaRPr lang="en-US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/>
          </a:p>
        </p:txBody>
      </p:sp>
      <p:sp>
        <p:nvSpPr>
          <p:cNvPr id="5" name="Espace réservé des commentaires 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fr"/>
              <a:t>Modifiez les styles du texte du masque</a:t>
            </a:r>
            <a:endParaRPr lang="en-US"/>
          </a:p>
          <a:p>
            <a:pPr lvl="1" rtl="0"/>
            <a:r>
              <a:rPr lang="fr"/>
              <a:t>Deuxième niveau</a:t>
            </a:r>
          </a:p>
          <a:p>
            <a:pPr lvl="2" rtl="0"/>
            <a:r>
              <a:rPr lang="fr"/>
              <a:t>Troisième niveau</a:t>
            </a:r>
          </a:p>
          <a:p>
            <a:pPr lvl="3" rtl="0"/>
            <a:r>
              <a:rPr lang="fr"/>
              <a:t>Quatrième niveau</a:t>
            </a:r>
          </a:p>
          <a:p>
            <a:pPr lvl="4" rtl="0"/>
            <a:r>
              <a:rPr lang="fr"/>
              <a:t>Cinquième niveau</a:t>
            </a:r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C2B151B-D7D1-48E5-8230-5AADBC794F88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59278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1097280" y="758952"/>
            <a:ext cx="10058400" cy="3566160"/>
          </a:xfrm>
        </p:spPr>
        <p:txBody>
          <a:bodyPr rtlCol="0"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r>
              <a:rPr lang="fr" dirty="0"/>
              <a:t>Modifiez le style du titre</a:t>
            </a:r>
            <a:endParaRPr lang="en-US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 rtlCol="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pPr rtl="0"/>
            <a:r>
              <a:rPr lang="fr-FR"/>
              <a:t>Modifiez le style des sous-titres du masque</a:t>
            </a:r>
            <a:endParaRPr lang="en-US" dirty="0"/>
          </a:p>
        </p:txBody>
      </p: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ABA18A1-B72F-49DD-8A51-DC4A9B10C77C}" type="datetime1">
              <a:rPr lang="fr-FR" smtClean="0"/>
              <a:t>28/08/2023</a:t>
            </a:fld>
            <a:endParaRPr lang="en-US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331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 rtlCol="0"/>
          <a:lstStyle/>
          <a:p>
            <a:pPr lvl="0" rtl="0"/>
            <a:r>
              <a:rPr lang="fr-FR"/>
              <a:t>Cliquez pour modifier les styles du texte du masque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7A74DDF-14B3-4359-B246-DC1DC867FD8F}" type="datetime1">
              <a:rPr lang="fr-FR" smtClean="0"/>
              <a:t>28/08/2023</a:t>
            </a:fld>
            <a:endParaRPr lang="en-US" dirty="0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269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re vertical 1"/>
          <p:cNvSpPr>
            <a:spLocks noGrp="1"/>
          </p:cNvSpPr>
          <p:nvPr>
            <p:ph type="title" orient="vert" hasCustomPrompt="1"/>
          </p:nvPr>
        </p:nvSpPr>
        <p:spPr>
          <a:xfrm>
            <a:off x="8724900" y="412302"/>
            <a:ext cx="2628900" cy="5759898"/>
          </a:xfrm>
        </p:spPr>
        <p:txBody>
          <a:bodyPr vert="eaVert" rtlCol="0"/>
          <a:lstStyle>
            <a:lvl1pPr>
              <a:defRPr/>
            </a:lvl1pPr>
          </a:lstStyle>
          <a:p>
            <a:pPr rtl="0"/>
            <a:r>
              <a:rPr lang="fr" dirty="0"/>
              <a:t>Modifiez le style du titre</a:t>
            </a:r>
            <a:endParaRPr lang="en-US" dirty="0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 rtlCol="0"/>
          <a:lstStyle/>
          <a:p>
            <a:pPr lvl="0" rtl="0"/>
            <a:r>
              <a:rPr lang="fr-FR"/>
              <a:t>Cliquez pour modifier les styles du texte du masque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2DB94D9-FA33-4622-B5B0-3A212B55AFC9}" type="datetime1">
              <a:rPr lang="fr-FR" smtClean="0"/>
              <a:t>28/08/2023</a:t>
            </a:fld>
            <a:endParaRPr lang="en-US" dirty="0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827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fr-FR"/>
              <a:t>Cliquez pour modifier les styles du texte du masque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5162FBC-E467-46B8-ABE1-98D95CFF2BA6}" type="datetime1">
              <a:rPr lang="fr-FR" smtClean="0"/>
              <a:t>28/08/2023</a:t>
            </a:fld>
            <a:endParaRPr lang="en-US" dirty="0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670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-tête de sec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1097280" y="758952"/>
            <a:ext cx="10058400" cy="3566160"/>
          </a:xfrm>
        </p:spPr>
        <p:txBody>
          <a:bodyPr rtlCol="0"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r>
              <a:rPr lang="fr" dirty="0"/>
              <a:t>Modifiez le style du titre</a:t>
            </a:r>
            <a:endParaRPr lang="en-US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rtlCol="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fr-FR"/>
              <a:t>Cliquez pour modifier les styles du texte du masque</a:t>
            </a:r>
          </a:p>
        </p:txBody>
      </p: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7F64E0A-ACF3-44BD-A54D-C44EDE2996DF}" type="datetime1">
              <a:rPr lang="fr-FR" smtClean="0"/>
              <a:t>28/08/2023</a:t>
            </a:fld>
            <a:endParaRPr lang="en-US" dirty="0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162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 hasCustomPrompt="1"/>
          </p:nvPr>
        </p:nvSpPr>
        <p:spPr>
          <a:xfrm>
            <a:off x="1097280" y="286603"/>
            <a:ext cx="10058400" cy="1450757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fr" dirty="0"/>
              <a:t>Modifiez le style du titre du masque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 rtlCol="0"/>
          <a:lstStyle/>
          <a:p>
            <a:pPr lvl="0" rtl="0"/>
            <a:r>
              <a:rPr lang="fr-FR"/>
              <a:t>Cliquez pour modifier les styles du texte du masque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 rtlCol="0"/>
          <a:lstStyle/>
          <a:p>
            <a:pPr lvl="0" rtl="0"/>
            <a:r>
              <a:rPr lang="fr-FR"/>
              <a:t>Cliquez pour modifier les styles du texte du masque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  <a:endParaRPr lang="en-US" dirty="0"/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810B38C-D4F5-42C2-967A-0B7FC97B2621}" type="datetime1">
              <a:rPr lang="fr-FR" smtClean="0"/>
              <a:t>28/08/2023</a:t>
            </a:fld>
            <a:endParaRPr lang="en-US" dirty="0"/>
          </a:p>
        </p:txBody>
      </p:sp>
      <p:sp>
        <p:nvSpPr>
          <p:cNvPr id="9" name="Espace réservé du pied de page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663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r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rtlCol="0"/>
          <a:lstStyle/>
          <a:p>
            <a:pPr rtl="0"/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1097280" y="2057400"/>
            <a:ext cx="4639736" cy="736282"/>
          </a:xfrm>
        </p:spPr>
        <p:txBody>
          <a:bodyPr lIns="91440" rIns="91440" rtlCol="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" dirty="0"/>
              <a:t>Modifiez les styles du texte du 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 rtlCol="0"/>
          <a:lstStyle/>
          <a:p>
            <a:pPr lvl="0" rtl="0"/>
            <a:r>
              <a:rPr lang="fr-FR"/>
              <a:t>Cliquez pour modifier les styles du texte du masque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 hasCustomPrompt="1"/>
          </p:nvPr>
        </p:nvSpPr>
        <p:spPr>
          <a:xfrm>
            <a:off x="6515944" y="2057400"/>
            <a:ext cx="4639736" cy="736282"/>
          </a:xfrm>
        </p:spPr>
        <p:txBody>
          <a:bodyPr lIns="91440" rIns="91440" rtlCol="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" dirty="0"/>
              <a:t>Modifiez les styles du texte du 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 rtlCol="0"/>
          <a:lstStyle/>
          <a:p>
            <a:pPr lvl="0" rtl="0"/>
            <a:r>
              <a:rPr lang="fr-FR"/>
              <a:t>Cliquez pour modifier les styles du texte du masque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  <a:endParaRPr lang="en-US" dirty="0"/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6C9646D-2F82-4FD6-98A1-C2A4C26D0529}" type="datetime1">
              <a:rPr lang="fr-FR" smtClean="0"/>
              <a:t>28/08/2023</a:t>
            </a:fld>
            <a:endParaRPr lang="en-US" dirty="0"/>
          </a:p>
        </p:txBody>
      </p:sp>
      <p:sp>
        <p:nvSpPr>
          <p:cNvPr id="11" name="Espace réservé du pied de page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2" name="Espace réservé au numéro de diapositive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194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uniqu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fr" dirty="0"/>
              <a:t>Cliquez pour modifier le style du titre du masque</a:t>
            </a:r>
            <a:endParaRPr lang="en-US" dirty="0"/>
          </a:p>
        </p:txBody>
      </p:sp>
      <p:sp>
        <p:nvSpPr>
          <p:cNvPr id="6" name="Espace réservé de la date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3595C77-250B-4737-9E4A-69E5939CBC16}" type="datetime1">
              <a:rPr lang="fr-FR" smtClean="0"/>
              <a:t>28/08/2023</a:t>
            </a:fld>
            <a:endParaRPr lang="en-US" dirty="0"/>
          </a:p>
        </p:txBody>
      </p:sp>
      <p:sp>
        <p:nvSpPr>
          <p:cNvPr id="7" name="Espace réservé du pied de page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8605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C7E81F3-FFCD-4236-B158-26C78CAC6E11}" type="datetime1">
              <a:rPr lang="fr-FR" smtClean="0"/>
              <a:t>28/08/2023</a:t>
            </a:fld>
            <a:endParaRPr lang="en-US" dirty="0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422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 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rtlCol="0"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pPr rtl="0"/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 rtlCol="0"/>
          <a:lstStyle/>
          <a:p>
            <a:pPr lvl="0" rtl="0"/>
            <a:r>
              <a:rPr lang="fr-FR"/>
              <a:t>Cliquez pour modifier les styles du texte du masque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 hasCustomPrompt="1"/>
          </p:nvPr>
        </p:nvSpPr>
        <p:spPr>
          <a:xfrm>
            <a:off x="643465" y="3043050"/>
            <a:ext cx="3517567" cy="3064505"/>
          </a:xfrm>
        </p:spPr>
        <p:txBody>
          <a:bodyPr lIns="91440" rIns="91440" rtlCol="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" dirty="0"/>
              <a:t>Modifiez les styles du texte du 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 rtlCol="0"/>
          <a:lstStyle>
            <a:lvl1pPr algn="l">
              <a:defRPr/>
            </a:lvl1pPr>
          </a:lstStyle>
          <a:p>
            <a:pPr rtl="0"/>
            <a:fld id="{0A97361A-7C50-452A-9761-2F2CCDC29838}" type="datetime1">
              <a:rPr lang="fr-FR" smtClean="0"/>
              <a:t>28/08/2023</a:t>
            </a:fld>
            <a:endParaRPr lang="en-US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 rtlCol="0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en-US" dirty="0"/>
          </a:p>
        </p:txBody>
      </p:sp>
      <p:sp>
        <p:nvSpPr>
          <p:cNvPr id="7" name="Espace réservé a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3A98EE3D-8CD1-4C3F-BD1C-C98C9596463C}" type="slidenum">
              <a:rPr lang="en-US" smtClean="0"/>
              <a:pPr rtl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282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 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Espace réservé d’image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rtlCol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pPr rtl="0"/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 rtlCol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fld id="{7E208F8F-9785-4D7E-B2D7-6FB9149CAF24}" type="datetime1">
              <a:rPr lang="fr-FR" smtClean="0"/>
              <a:t>28/08/2023</a:t>
            </a:fld>
            <a:endParaRPr lang="en-US" dirty="0"/>
          </a:p>
        </p:txBody>
      </p:sp>
      <p:sp>
        <p:nvSpPr>
          <p:cNvPr id="6" name="Espace réservé au pied de page 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 rtlCol="0"/>
          <a:lstStyle/>
          <a:p>
            <a:pPr algn="l" rtl="0"/>
            <a:endParaRPr lang="en-US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267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fr"/>
              <a:t>Modifiez le style du titre</a:t>
            </a:r>
            <a:endParaRPr lang="en-US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 rtl="0"/>
            <a:r>
              <a:rPr lang="fr"/>
              <a:t>Modifiez les styles du texte du masque</a:t>
            </a:r>
          </a:p>
          <a:p>
            <a:pPr lvl="1" rtl="0"/>
            <a:r>
              <a:rPr lang="fr"/>
              <a:t>Deuxième niveau</a:t>
            </a:r>
          </a:p>
          <a:p>
            <a:pPr lvl="2" rtl="0"/>
            <a:r>
              <a:rPr lang="fr"/>
              <a:t>Troisième niveau</a:t>
            </a:r>
          </a:p>
          <a:p>
            <a:pPr lvl="3" rtl="0"/>
            <a:r>
              <a:rPr lang="fr"/>
              <a:t>Quatrième niveau</a:t>
            </a:r>
          </a:p>
          <a:p>
            <a:pPr lvl="4" rtl="0"/>
            <a:r>
              <a:rPr lang="fr"/>
              <a:t>Cinquième niveau</a:t>
            </a:r>
            <a:endParaRPr lang="en-US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pPr rtl="0"/>
            <a:fld id="{33CD2423-DC0C-47A2-8916-10643EB35EC9}" type="datetime1">
              <a:rPr lang="fr-FR" smtClean="0"/>
              <a:t>28/08/2023</a:t>
            </a:fld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pPr rtl="0"/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pPr rtl="0"/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4982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47" r:id="rId3"/>
    <p:sldLayoutId id="2147483743" r:id="rId4"/>
    <p:sldLayoutId id="2147483738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trello.com/invite/b/MLSm0Sob/ATTIf2a7f7e0650a7e5cfd775eeecafd4610B9E49FA4/menu-maker-by-qwenta" TargetMode="External"/><Relationship Id="rId3" Type="http://schemas.openxmlformats.org/officeDocument/2006/relationships/image" Target="../media/image11.png"/><Relationship Id="rId7" Type="http://schemas.openxmlformats.org/officeDocument/2006/relationships/hyperlink" Target="https://www.netvibes.com/subscribe.php?preconfig=cd963d48-459f-11ee-8262-a0369fec927c&amp;preconfigtype=tab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hyperlink" Target="file:///C:\Users\User\OneDrive\Documents\Documents%20Hajar\Formation%20Open%20Classeroom\Projets\Projet7\Webgencia_spe&#769;cifications_techniques.docx" TargetMode="External"/><Relationship Id="rId5" Type="http://schemas.openxmlformats.org/officeDocument/2006/relationships/hyperlink" Target="file:///C:\Users\User\OneDrive\Documents\Documents%20Hajar\Formation%20Open%20Classeroom\Projets\Projet7\Spe&#769;cifications+fonctionnelles.pdf" TargetMode="External"/><Relationship Id="rId4" Type="http://schemas.openxmlformats.org/officeDocument/2006/relationships/hyperlink" Target="https://www.figma.com/file/Q6NEUPqwz1U3HFaCaVoF7N/Desktop?node-id=0%3A6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A9286AD2-18A9-4868-A4E3-7A2097A20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1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8FD68DA-43BA-4508-8DE2-BA9BB7B2FA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9754" y="639097"/>
            <a:ext cx="6253317" cy="3686015"/>
          </a:xfrm>
        </p:spPr>
        <p:txBody>
          <a:bodyPr rtlCol="0">
            <a:normAutofit fontScale="90000"/>
          </a:bodyPr>
          <a:lstStyle/>
          <a:p>
            <a:pPr rtl="0"/>
            <a:r>
              <a:rPr lang="fr-FR" b="1" i="0" dirty="0">
                <a:solidFill>
                  <a:schemeClr val="accent1">
                    <a:lumMod val="50000"/>
                  </a:schemeClr>
                </a:solidFill>
                <a:effectLst/>
                <a:latin typeface="Inter"/>
              </a:rPr>
              <a:t>La présentation de la solution technique</a:t>
            </a:r>
            <a:endParaRPr lang="fr" sz="80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A8E9CFF2-3777-4FF4-A759-8491175B0B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89754" y="4672739"/>
            <a:ext cx="6269347" cy="1021498"/>
          </a:xfrm>
        </p:spPr>
        <p:txBody>
          <a:bodyPr rtlCol="0">
            <a:normAutofit/>
          </a:bodyPr>
          <a:lstStyle/>
          <a:p>
            <a:pPr rtl="0"/>
            <a:r>
              <a:rPr lang="fr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HAJAR BENAISSA</a:t>
            </a:r>
          </a:p>
        </p:txBody>
      </p:sp>
      <p:pic>
        <p:nvPicPr>
          <p:cNvPr id="5" name="Image 4" descr="Image contenant un bâtiment, un siège, un banc, un côté&#10;&#10;Description générée automatiquement">
            <a:extLst>
              <a:ext uri="{FF2B5EF4-FFF2-40B4-BE49-F238E27FC236}">
                <a16:creationId xmlns:a16="http://schemas.microsoft.com/office/drawing/2014/main" id="{282CF6DD-7FE8-4063-9551-1B7BBCE92A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"/>
            <a:ext cx="4635315" cy="6857999"/>
          </a:xfrm>
          <a:prstGeom prst="rect">
            <a:avLst/>
          </a:prstGeom>
        </p:spPr>
      </p:pic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E7A7CD63-7EC3-44F3-95D0-595C4019F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27754" y="4498925"/>
            <a:ext cx="5636107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3737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01FCEB4C-DF3F-D3E2-D44A-375CEC161F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C7E81F3-FFCD-4236-B158-26C78CAC6E11}" type="datetime1">
              <a:rPr lang="fr-FR" smtClean="0"/>
              <a:t>28/08/2023</a:t>
            </a:fld>
            <a:endParaRPr lang="en-US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06BEB75-3ED7-A9A8-5E8A-08ABDCAEE3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3408" y="103364"/>
            <a:ext cx="2024047" cy="6194073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A66CD2F0-20CE-0D51-F8FF-E8575B5015A8}"/>
              </a:ext>
            </a:extLst>
          </p:cNvPr>
          <p:cNvSpPr txBox="1"/>
          <p:nvPr/>
        </p:nvSpPr>
        <p:spPr>
          <a:xfrm>
            <a:off x="3995530" y="477078"/>
            <a:ext cx="49695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COMMUNICATION INTERNE</a:t>
            </a:r>
            <a:endParaRPr lang="fr-FR" sz="2800" b="1" dirty="0">
              <a:solidFill>
                <a:schemeClr val="accent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E68E19A2-4CFF-2AB6-C6C5-5DD529A0DB3D}"/>
              </a:ext>
            </a:extLst>
          </p:cNvPr>
          <p:cNvSpPr txBox="1"/>
          <p:nvPr/>
        </p:nvSpPr>
        <p:spPr>
          <a:xfrm>
            <a:off x="904461" y="1341783"/>
            <a:ext cx="4611756" cy="6832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Git et GitHub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             Utiliser entre les développeurs.</a:t>
            </a: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/>
          </a:p>
          <a:p>
            <a:endParaRPr lang="en-US" dirty="0"/>
          </a:p>
          <a:p>
            <a:r>
              <a:rPr lang="fr-FR" b="1" i="0" dirty="0">
                <a:solidFill>
                  <a:srgbClr val="5F6368"/>
                </a:solidFill>
                <a:effectLst/>
                <a:latin typeface="arial" panose="020B0604020202020204" pitchFamily="34" charset="0"/>
              </a:rPr>
              <a:t>Git</a:t>
            </a:r>
            <a:r>
              <a:rPr lang="fr-FR" b="0" i="0" dirty="0">
                <a:solidFill>
                  <a:srgbClr val="4D5156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est un système de contrôle de version open source mature et activement maintenu, utilisé par des milliers de développeurs à travers le monde</a:t>
            </a:r>
            <a:r>
              <a:rPr lang="fr-FR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.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fr-FR" b="1" dirty="0">
                <a:solidFill>
                  <a:srgbClr val="5F6368"/>
                </a:solidFill>
                <a:latin typeface="arial" panose="020B0604020202020204" pitchFamily="34" charset="0"/>
              </a:rPr>
              <a:t>GitHub</a:t>
            </a:r>
            <a:r>
              <a:rPr lang="fr-FR" dirty="0"/>
              <a:t> est une plateforme open source de gestion de versions et de collaboration destinée aux développeurs de logiciels. </a:t>
            </a:r>
            <a:endParaRPr lang="en-US" dirty="0"/>
          </a:p>
          <a:p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/>
              <a:t>Réunion de l’équipe chaque Lundi matin.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fr-FR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816F12A4-BF09-CCD7-2DBF-B90140B5107C}"/>
              </a:ext>
            </a:extLst>
          </p:cNvPr>
          <p:cNvSpPr txBox="1"/>
          <p:nvPr/>
        </p:nvSpPr>
        <p:spPr>
          <a:xfrm>
            <a:off x="6029739" y="1306991"/>
            <a:ext cx="4121426" cy="71096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Microsoft teams , Emails</a:t>
            </a:r>
          </a:p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Utiliser entre L'Equipe.</a:t>
            </a:r>
          </a:p>
          <a:p>
            <a:endParaRPr lang="en-US" dirty="0"/>
          </a:p>
          <a:p>
            <a:endParaRPr lang="en-US" dirty="0"/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fr-FR" b="1" dirty="0">
                <a:solidFill>
                  <a:srgbClr val="5F6368"/>
                </a:solidFill>
                <a:latin typeface="arial" panose="020B0604020202020204" pitchFamily="34" charset="0"/>
              </a:rPr>
              <a:t>Microsoft Teams </a:t>
            </a:r>
            <a:r>
              <a:rPr lang="fr-FR" b="0" i="0" dirty="0">
                <a:solidFill>
                  <a:srgbClr val="4D5156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est une application de communication collaborative propriétaire en mode SaaS officiellement lancée par Microsoft en novembre 2016. 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/>
          </a:p>
          <a:p>
            <a:endParaRPr lang="en-US" dirty="0"/>
          </a:p>
          <a:p>
            <a:r>
              <a:rPr lang="fr-FR" b="1" dirty="0">
                <a:solidFill>
                  <a:srgbClr val="5F6368"/>
                </a:solidFill>
                <a:latin typeface="arial" panose="020B0604020202020204" pitchFamily="34" charset="0"/>
              </a:rPr>
              <a:t>Courrier électronique</a:t>
            </a:r>
            <a:r>
              <a:rPr lang="fr-FR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fr-FR" dirty="0">
                <a:solidFill>
                  <a:srgbClr val="4D515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également nommé courriel, mel ou e-mail, est un message écrit, envoyé électroniquement via un réseau informatique. On appelle messagerie électronique l'ensemble du système qui permet la transmission des courriels.</a:t>
            </a:r>
            <a:endParaRPr lang="en-US" dirty="0">
              <a:solidFill>
                <a:srgbClr val="4D5156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fr-FR" dirty="0"/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1AD0F315-F483-AB2A-2DF5-EAAB14C946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928" y="2187023"/>
            <a:ext cx="427382" cy="595934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AC834DBB-1DAC-9EA9-64B6-B509EF56C7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877" y="4053304"/>
            <a:ext cx="686202" cy="697600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1CAB3368-539B-FC3E-E974-06CFE67FE3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1834" y="2187022"/>
            <a:ext cx="526567" cy="546237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66EF6A08-A47E-FDBB-37F1-2C98B38BB6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28179" y="3891995"/>
            <a:ext cx="862121" cy="546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57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565CCEF5-5F44-55AA-8B0A-4B5584D2DA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C7E81F3-FFCD-4236-B158-26C78CAC6E11}" type="datetime1">
              <a:rPr lang="fr-FR" smtClean="0"/>
              <a:t>28/08/2023</a:t>
            </a:fld>
            <a:endParaRPr lang="en-US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8714C3D5-ED15-2C1B-4EBF-F18894DE6CAC}"/>
              </a:ext>
            </a:extLst>
          </p:cNvPr>
          <p:cNvSpPr txBox="1"/>
          <p:nvPr/>
        </p:nvSpPr>
        <p:spPr>
          <a:xfrm>
            <a:off x="2879864" y="212905"/>
            <a:ext cx="609765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800" b="1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DOCUMENTS PARTAGES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02526652-8B34-B7A0-4943-CEA71205E9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8648" y="5624092"/>
            <a:ext cx="1752600" cy="619125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D1FCF93C-9D55-AD37-11FB-DFCBC6A013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3409" y="46037"/>
            <a:ext cx="2024047" cy="1012024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D18FEB98-0BAE-5B0C-1537-B784BC2381D9}"/>
              </a:ext>
            </a:extLst>
          </p:cNvPr>
          <p:cNvSpPr txBox="1"/>
          <p:nvPr/>
        </p:nvSpPr>
        <p:spPr>
          <a:xfrm>
            <a:off x="248478" y="824948"/>
            <a:ext cx="11092070" cy="5570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LA MAQUETTE DU SITE :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https://www.figma.com/file/Q6NEUPqwz1U3HFaCaVoF7N/Desktop?node-id=0%3A6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LES SPECIFICATIONS FONCTIONNELLES : </a:t>
            </a:r>
            <a:r>
              <a:rPr lang="fr-FR" sz="2000" b="1" dirty="0">
                <a:latin typeface="Calibri" panose="020F0502020204030204" pitchFamily="34" charset="0"/>
                <a:cs typeface="Calibri" panose="020F0502020204030204" pitchFamily="34" charset="0"/>
                <a:hlinkClick r:id="rId5" action="ppaction://hlinkfile"/>
              </a:rPr>
              <a:t>C:\Users\User\OneDrive\Documents\Documents Hajar\Formation Open </a:t>
            </a:r>
            <a:r>
              <a:rPr lang="fr-FR" sz="2000" b="1" dirty="0" err="1">
                <a:latin typeface="Calibri" panose="020F0502020204030204" pitchFamily="34" charset="0"/>
                <a:cs typeface="Calibri" panose="020F0502020204030204" pitchFamily="34" charset="0"/>
                <a:hlinkClick r:id="rId5" action="ppaction://hlinkfile"/>
              </a:rPr>
              <a:t>Classeroom</a:t>
            </a:r>
            <a:r>
              <a:rPr lang="fr-FR" sz="2000" b="1" dirty="0">
                <a:latin typeface="Calibri" panose="020F0502020204030204" pitchFamily="34" charset="0"/>
                <a:cs typeface="Calibri" panose="020F0502020204030204" pitchFamily="34" charset="0"/>
                <a:hlinkClick r:id="rId5" action="ppaction://hlinkfile"/>
              </a:rPr>
              <a:t>\Projets\Projet7\Spécifications+fonctionnelles.pdf</a:t>
            </a:r>
            <a:endParaRPr lang="en-US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fr-FR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fr-FR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fr-FR" sz="2000" b="1" dirty="0">
                <a:latin typeface="Calibri" panose="020F0502020204030204" pitchFamily="34" charset="0"/>
                <a:cs typeface="Calibri" panose="020F0502020204030204" pitchFamily="34" charset="0"/>
              </a:rPr>
              <a:t>LES SPECIFICATIONS TECHNIQUES : </a:t>
            </a:r>
            <a:r>
              <a:rPr lang="fr-FR" sz="2000" b="1" dirty="0">
                <a:latin typeface="Calibri" panose="020F0502020204030204" pitchFamily="34" charset="0"/>
                <a:cs typeface="Calibri" panose="020F0502020204030204" pitchFamily="34" charset="0"/>
                <a:hlinkClick r:id="rId6" action="ppaction://hlinkfile"/>
              </a:rPr>
              <a:t>C:\Users\User\OneDrive\Documents\Documents Hajar\Formation Open </a:t>
            </a:r>
            <a:r>
              <a:rPr lang="fr-FR" sz="2000" b="1" dirty="0" err="1">
                <a:latin typeface="Calibri" panose="020F0502020204030204" pitchFamily="34" charset="0"/>
                <a:cs typeface="Calibri" panose="020F0502020204030204" pitchFamily="34" charset="0"/>
                <a:hlinkClick r:id="rId6" action="ppaction://hlinkfile"/>
              </a:rPr>
              <a:t>Classeroom</a:t>
            </a:r>
            <a:r>
              <a:rPr lang="fr-FR" sz="2000" b="1" dirty="0">
                <a:latin typeface="Calibri" panose="020F0502020204030204" pitchFamily="34" charset="0"/>
                <a:cs typeface="Calibri" panose="020F0502020204030204" pitchFamily="34" charset="0"/>
                <a:hlinkClick r:id="rId6" action="ppaction://hlinkfile"/>
              </a:rPr>
              <a:t>\Projets\Projet7\Webgencia_spécifications_techniques.docx</a:t>
            </a:r>
            <a:endParaRPr lang="fr-FR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fr-FR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fr-FR" sz="2000" b="1" dirty="0">
                <a:latin typeface="Calibri" panose="020F0502020204030204" pitchFamily="34" charset="0"/>
                <a:cs typeface="Calibri" panose="020F0502020204030204" pitchFamily="34" charset="0"/>
              </a:rPr>
              <a:t>LA VEILLE TECHNOLOGIQUE : </a:t>
            </a:r>
            <a:r>
              <a:rPr lang="fr-FR" sz="2000" b="1" dirty="0">
                <a:latin typeface="Calibri" panose="020F0502020204030204" pitchFamily="34" charset="0"/>
                <a:cs typeface="Calibri" panose="020F0502020204030204" pitchFamily="34" charset="0"/>
                <a:hlinkClick r:id="rId7"/>
              </a:rPr>
              <a:t>https://www.netvibes.com/subscribe.php?preconfig=cd963d48-459f-11ee-8262-a0369fec927c&amp;preconfigtype=tab</a:t>
            </a:r>
            <a:endParaRPr lang="fr-FR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fr-FR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fr-FR" sz="2000" b="1" dirty="0">
                <a:latin typeface="Calibri" panose="020F0502020204030204" pitchFamily="34" charset="0"/>
                <a:cs typeface="Calibri" panose="020F0502020204030204" pitchFamily="34" charset="0"/>
              </a:rPr>
              <a:t>LE KANBAN : </a:t>
            </a:r>
            <a:r>
              <a:rPr lang="fr-FR" sz="2000" b="1" dirty="0">
                <a:latin typeface="Calibri" panose="020F0502020204030204" pitchFamily="34" charset="0"/>
                <a:cs typeface="Calibri" panose="020F0502020204030204" pitchFamily="34" charset="0"/>
                <a:hlinkClick r:id="rId8"/>
              </a:rPr>
              <a:t>https://trello.com/invite/b/MLSm0Sob/ATTIf2a7f7e0650a7e5cfd775eeecafd4610B9E49FA4/menu-maker-by-qwenta</a:t>
            </a:r>
            <a:endParaRPr lang="fr-FR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fr-FR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2653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67033A89-5B04-3817-E804-4A1B6EB2100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18426" y="6456777"/>
            <a:ext cx="2584850" cy="365125"/>
          </a:xfrm>
        </p:spPr>
        <p:txBody>
          <a:bodyPr/>
          <a:lstStyle/>
          <a:p>
            <a:pPr rtl="0"/>
            <a:fld id="{8C7E81F3-FFCD-4236-B158-26C78CAC6E11}" type="datetime1">
              <a:rPr lang="fr-FR" smtClean="0"/>
              <a:t>28/08/2023</a:t>
            </a:fld>
            <a:endParaRPr lang="en-US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948224B5-B87C-D040-6517-8B18D2405C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8648" y="5624092"/>
            <a:ext cx="1752600" cy="619125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31E3AB32-1EDE-8A21-3DF8-52B0E00643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3411" y="70460"/>
            <a:ext cx="2024047" cy="1012024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D1EDBE6F-991F-845C-E728-ACD66C19CCEB}"/>
              </a:ext>
            </a:extLst>
          </p:cNvPr>
          <p:cNvSpPr txBox="1"/>
          <p:nvPr/>
        </p:nvSpPr>
        <p:spPr>
          <a:xfrm>
            <a:off x="1133061" y="635224"/>
            <a:ext cx="9054548" cy="6617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SOMMAIRE: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1.PRESENTATION </a:t>
            </a: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2.PRESENTATION DE L’EQUIPE WEBGENCIA</a:t>
            </a:r>
          </a:p>
          <a:p>
            <a:endParaRPr 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3.HEARCHIE DU SITE</a:t>
            </a:r>
          </a:p>
          <a:p>
            <a:endParaRPr 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4.LES TECHNOLOGIES UTILISES</a:t>
            </a:r>
          </a:p>
          <a:p>
            <a:endParaRPr 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5.L’APPROCHE DU DEVELOPPEMENT</a:t>
            </a:r>
          </a:p>
          <a:p>
            <a:endParaRPr 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6.COMMUNICATION INTERNE</a:t>
            </a:r>
          </a:p>
          <a:p>
            <a:endParaRPr 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7.DOCUMENTS PARTAGES</a:t>
            </a:r>
          </a:p>
          <a:p>
            <a:endParaRPr 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fr-F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7166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31C0C23B-4DBC-EF3A-3060-5B326F144A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C7E81F3-FFCD-4236-B158-26C78CAC6E11}" type="datetime1">
              <a:rPr lang="fr-FR" smtClean="0"/>
              <a:t>28/08/2023</a:t>
            </a:fld>
            <a:endParaRPr lang="en-US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70022B29-354B-2B4F-07BD-9072C97BB0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8648" y="5624092"/>
            <a:ext cx="1752600" cy="619125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1C52C6DB-E192-7ED9-36CD-2FF095AF9A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3411" y="70460"/>
            <a:ext cx="2024047" cy="1012024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2CF88607-3570-B4FB-D8D1-9E939922AE04}"/>
              </a:ext>
            </a:extLst>
          </p:cNvPr>
          <p:cNvSpPr txBox="1"/>
          <p:nvPr/>
        </p:nvSpPr>
        <p:spPr>
          <a:xfrm>
            <a:off x="725557" y="437322"/>
            <a:ext cx="9780104" cy="7232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PRESENTATION:</a:t>
            </a:r>
          </a:p>
          <a:p>
            <a:pPr algn="ctr"/>
            <a:endParaRPr lang="en-US" sz="4000" b="1" dirty="0">
              <a:solidFill>
                <a:schemeClr val="accent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Tx/>
              <a:buChar char="-"/>
            </a:pP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Le Produit : “MENU MAKER BY QWENTA”       </a:t>
            </a:r>
          </a:p>
          <a:p>
            <a:endParaRPr 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Tx/>
              <a:buChar char="-"/>
            </a:pP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Destiner aux : “RESTAURATEURS”</a:t>
            </a:r>
          </a:p>
          <a:p>
            <a:endParaRPr 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- Le But:</a:t>
            </a:r>
          </a:p>
          <a:p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               -Créer et personnaliser le Menu.</a:t>
            </a:r>
          </a:p>
          <a:p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               -Exporter le Menu en PDF.</a:t>
            </a:r>
          </a:p>
          <a:p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               -Diffuser le Menu sur Deliveroo.</a:t>
            </a:r>
          </a:p>
          <a:p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               -Partager le Menu sur Instagram.</a:t>
            </a:r>
          </a:p>
          <a:p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               -Imprimer le Menu.     </a:t>
            </a:r>
          </a:p>
          <a:p>
            <a:endParaRPr 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-Réaliser par: “L’EQUIPE WEBGENCIA”</a:t>
            </a:r>
          </a:p>
          <a:p>
            <a:endParaRPr lang="en-US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endParaRPr lang="en-US" sz="4000" b="1" dirty="0">
              <a:solidFill>
                <a:schemeClr val="accent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8F308244-AB47-56E7-EF9D-0A6076D939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8365" y="1382021"/>
            <a:ext cx="3192668" cy="4861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886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B5EED417-D35F-0C04-6342-ED567EBA7B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C7E81F3-FFCD-4236-B158-26C78CAC6E11}" type="datetime1">
              <a:rPr lang="fr-FR" smtClean="0"/>
              <a:t>28/08/2023</a:t>
            </a:fld>
            <a:endParaRPr lang="en-US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88CA13C0-88A6-3F2A-7A9A-413BCE566E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150" y="745436"/>
            <a:ext cx="2974098" cy="5158408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BCDC8F2F-B116-42E5-9CD8-BE8F65F8A757}"/>
              </a:ext>
            </a:extLst>
          </p:cNvPr>
          <p:cNvSpPr txBox="1"/>
          <p:nvPr/>
        </p:nvSpPr>
        <p:spPr>
          <a:xfrm>
            <a:off x="417443" y="238539"/>
            <a:ext cx="3190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 page d’authentification:</a:t>
            </a:r>
            <a:endParaRPr lang="fr-FR" dirty="0"/>
          </a:p>
        </p:txBody>
      </p:sp>
      <p:sp>
        <p:nvSpPr>
          <p:cNvPr id="12" name="Flèche : droite rayée 11">
            <a:extLst>
              <a:ext uri="{FF2B5EF4-FFF2-40B4-BE49-F238E27FC236}">
                <a16:creationId xmlns:a16="http://schemas.microsoft.com/office/drawing/2014/main" id="{0A8807C7-4598-C4D7-2FCC-EF0333A0EDC0}"/>
              </a:ext>
            </a:extLst>
          </p:cNvPr>
          <p:cNvSpPr/>
          <p:nvPr/>
        </p:nvSpPr>
        <p:spPr>
          <a:xfrm>
            <a:off x="3545977" y="3041375"/>
            <a:ext cx="370041" cy="566530"/>
          </a:xfrm>
          <a:prstGeom prst="striped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984187C2-497A-DC05-86EB-E31495E1DC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2811" y="745436"/>
            <a:ext cx="2646102" cy="5158408"/>
          </a:xfrm>
          <a:prstGeom prst="rect">
            <a:avLst/>
          </a:prstGeom>
        </p:spPr>
      </p:pic>
      <p:sp>
        <p:nvSpPr>
          <p:cNvPr id="16" name="Flèche : droite rayée 15">
            <a:extLst>
              <a:ext uri="{FF2B5EF4-FFF2-40B4-BE49-F238E27FC236}">
                <a16:creationId xmlns:a16="http://schemas.microsoft.com/office/drawing/2014/main" id="{DCF8D965-3C07-2672-26CC-97BB3F052792}"/>
              </a:ext>
            </a:extLst>
          </p:cNvPr>
          <p:cNvSpPr/>
          <p:nvPr/>
        </p:nvSpPr>
        <p:spPr>
          <a:xfrm>
            <a:off x="6907696" y="3041375"/>
            <a:ext cx="367747" cy="566530"/>
          </a:xfrm>
          <a:prstGeom prst="striped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57A587CC-EBC7-32FD-AB92-F8B54AC3B8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0766" y="745434"/>
            <a:ext cx="2646103" cy="5158409"/>
          </a:xfrm>
          <a:prstGeom prst="rect">
            <a:avLst/>
          </a:prstGeom>
        </p:spPr>
      </p:pic>
      <p:sp>
        <p:nvSpPr>
          <p:cNvPr id="20" name="ZoneTexte 19">
            <a:extLst>
              <a:ext uri="{FF2B5EF4-FFF2-40B4-BE49-F238E27FC236}">
                <a16:creationId xmlns:a16="http://schemas.microsoft.com/office/drawing/2014/main" id="{7154C745-371A-9EDD-0D74-51141591520D}"/>
              </a:ext>
            </a:extLst>
          </p:cNvPr>
          <p:cNvSpPr txBox="1"/>
          <p:nvPr/>
        </p:nvSpPr>
        <p:spPr>
          <a:xfrm>
            <a:off x="4154557" y="238539"/>
            <a:ext cx="2464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Confirmation_Overlay</a:t>
            </a:r>
            <a:endParaRPr lang="fr-FR" dirty="0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1CD811E2-FB2B-70C5-C0A0-FA1BE124C77D}"/>
              </a:ext>
            </a:extLst>
          </p:cNvPr>
          <p:cNvSpPr txBox="1"/>
          <p:nvPr/>
        </p:nvSpPr>
        <p:spPr>
          <a:xfrm>
            <a:off x="7772400" y="238539"/>
            <a:ext cx="2464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Validation_Overlay</a:t>
            </a:r>
            <a:endParaRPr lang="fr-FR" dirty="0"/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F2F75F7E-B5B1-C7A5-22BC-318C483FB6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53779" y="5555974"/>
            <a:ext cx="1532162" cy="745299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55170A1C-73BB-2A0D-2F0D-6C102079E4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65296" y="70460"/>
            <a:ext cx="1532162" cy="1012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738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 animBg="1"/>
      <p:bldP spid="16" grpId="0" animBg="1"/>
      <p:bldP spid="20" grpId="0"/>
      <p:bldP spid="2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BB83C0D3-0E7A-CF47-BDF5-3A2B2351D3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C7E81F3-FFCD-4236-B158-26C78CAC6E11}" type="datetime1">
              <a:rPr lang="fr-FR" smtClean="0"/>
              <a:t>28/08/2023</a:t>
            </a:fld>
            <a:endParaRPr lang="en-US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04B72AEB-5347-FA79-9656-586CDE2E63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4294" y="934278"/>
            <a:ext cx="7722705" cy="5049078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59F007AE-D7C4-086A-DFAC-FE0D9B83F46B}"/>
              </a:ext>
            </a:extLst>
          </p:cNvPr>
          <p:cNvSpPr txBox="1"/>
          <p:nvPr/>
        </p:nvSpPr>
        <p:spPr>
          <a:xfrm>
            <a:off x="437321" y="437326"/>
            <a:ext cx="30910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/>
              <a:t>Creation du menu :</a:t>
            </a:r>
            <a:endParaRPr lang="fr-FR" sz="2400" b="1" i="1" dirty="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28DA4F3B-A98A-A108-C1FE-534ABD5EF4ED}"/>
              </a:ext>
            </a:extLst>
          </p:cNvPr>
          <p:cNvSpPr txBox="1"/>
          <p:nvPr/>
        </p:nvSpPr>
        <p:spPr>
          <a:xfrm>
            <a:off x="208722" y="1649895"/>
            <a:ext cx="1997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Ajouter les plats</a:t>
            </a:r>
            <a:endParaRPr lang="fr-FR" b="1" dirty="0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2A4EA76C-9FB2-F2AB-013E-A4CB5F9DA80C}"/>
              </a:ext>
            </a:extLst>
          </p:cNvPr>
          <p:cNvSpPr txBox="1"/>
          <p:nvPr/>
        </p:nvSpPr>
        <p:spPr>
          <a:xfrm>
            <a:off x="139148" y="2295936"/>
            <a:ext cx="2276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Pesonnaliser le Menu</a:t>
            </a:r>
            <a:endParaRPr lang="fr-FR" b="1" dirty="0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0D3A0646-6BCA-8555-1893-6F662F262417}"/>
              </a:ext>
            </a:extLst>
          </p:cNvPr>
          <p:cNvSpPr txBox="1"/>
          <p:nvPr/>
        </p:nvSpPr>
        <p:spPr>
          <a:xfrm>
            <a:off x="188845" y="3210339"/>
            <a:ext cx="18983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Exporter en PDF</a:t>
            </a:r>
            <a:endParaRPr lang="fr-FR" b="1" dirty="0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D9DE93A3-3501-BDDE-8D20-662989781918}"/>
              </a:ext>
            </a:extLst>
          </p:cNvPr>
          <p:cNvSpPr txBox="1"/>
          <p:nvPr/>
        </p:nvSpPr>
        <p:spPr>
          <a:xfrm>
            <a:off x="159024" y="4154557"/>
            <a:ext cx="2405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Diffuser sur Deliveroo</a:t>
            </a:r>
            <a:endParaRPr lang="fr-FR" b="1" dirty="0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BC703FAD-4F37-F5AB-AF76-E4E050F56765}"/>
              </a:ext>
            </a:extLst>
          </p:cNvPr>
          <p:cNvSpPr txBox="1"/>
          <p:nvPr/>
        </p:nvSpPr>
        <p:spPr>
          <a:xfrm>
            <a:off x="0" y="5168348"/>
            <a:ext cx="2564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Partager sur Instagram</a:t>
            </a:r>
            <a:endParaRPr lang="fr-FR" b="1" dirty="0"/>
          </a:p>
        </p:txBody>
      </p:sp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C16F0150-0646-DC9B-6BAE-D05DF34EC4C6}"/>
              </a:ext>
            </a:extLst>
          </p:cNvPr>
          <p:cNvCxnSpPr>
            <a:cxnSpLocks/>
          </p:cNvCxnSpPr>
          <p:nvPr/>
        </p:nvCxnSpPr>
        <p:spPr>
          <a:xfrm>
            <a:off x="2087218" y="1858617"/>
            <a:ext cx="2892286" cy="6758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Connecteur droit avec flèche 23">
            <a:extLst>
              <a:ext uri="{FF2B5EF4-FFF2-40B4-BE49-F238E27FC236}">
                <a16:creationId xmlns:a16="http://schemas.microsoft.com/office/drawing/2014/main" id="{489E4782-8DFC-DAF6-13FD-8A25413C2881}"/>
              </a:ext>
            </a:extLst>
          </p:cNvPr>
          <p:cNvCxnSpPr>
            <a:cxnSpLocks/>
          </p:cNvCxnSpPr>
          <p:nvPr/>
        </p:nvCxnSpPr>
        <p:spPr>
          <a:xfrm>
            <a:off x="2305878" y="2534478"/>
            <a:ext cx="2673626" cy="4074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Connecteur droit avec flèche 26">
            <a:extLst>
              <a:ext uri="{FF2B5EF4-FFF2-40B4-BE49-F238E27FC236}">
                <a16:creationId xmlns:a16="http://schemas.microsoft.com/office/drawing/2014/main" id="{C056009E-FC24-1554-BF8F-DEB99ECF638B}"/>
              </a:ext>
            </a:extLst>
          </p:cNvPr>
          <p:cNvCxnSpPr>
            <a:stCxn id="16" idx="3"/>
          </p:cNvCxnSpPr>
          <p:nvPr/>
        </p:nvCxnSpPr>
        <p:spPr>
          <a:xfrm>
            <a:off x="2087218" y="3395005"/>
            <a:ext cx="3041371" cy="3138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Connecteur droit avec flèche 28">
            <a:extLst>
              <a:ext uri="{FF2B5EF4-FFF2-40B4-BE49-F238E27FC236}">
                <a16:creationId xmlns:a16="http://schemas.microsoft.com/office/drawing/2014/main" id="{E4EF14E4-80DF-49CB-2240-A8F438704FAF}"/>
              </a:ext>
            </a:extLst>
          </p:cNvPr>
          <p:cNvCxnSpPr>
            <a:stCxn id="17" idx="3"/>
          </p:cNvCxnSpPr>
          <p:nvPr/>
        </p:nvCxnSpPr>
        <p:spPr>
          <a:xfrm flipV="1">
            <a:off x="2564293" y="4023767"/>
            <a:ext cx="2633872" cy="3154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Connecteur droit avec flèche 30">
            <a:extLst>
              <a:ext uri="{FF2B5EF4-FFF2-40B4-BE49-F238E27FC236}">
                <a16:creationId xmlns:a16="http://schemas.microsoft.com/office/drawing/2014/main" id="{5CE2F6A2-21D6-3959-A9E0-1E05A566CC97}"/>
              </a:ext>
            </a:extLst>
          </p:cNvPr>
          <p:cNvCxnSpPr>
            <a:cxnSpLocks/>
            <a:stCxn id="18" idx="3"/>
          </p:cNvCxnSpPr>
          <p:nvPr/>
        </p:nvCxnSpPr>
        <p:spPr>
          <a:xfrm flipV="1">
            <a:off x="2564293" y="4431266"/>
            <a:ext cx="2564296" cy="9217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ZoneTexte 32">
            <a:extLst>
              <a:ext uri="{FF2B5EF4-FFF2-40B4-BE49-F238E27FC236}">
                <a16:creationId xmlns:a16="http://schemas.microsoft.com/office/drawing/2014/main" id="{E0E0902F-159D-EF34-6C3B-8FC981822AD6}"/>
              </a:ext>
            </a:extLst>
          </p:cNvPr>
          <p:cNvSpPr txBox="1"/>
          <p:nvPr/>
        </p:nvSpPr>
        <p:spPr>
          <a:xfrm>
            <a:off x="10505657" y="1535451"/>
            <a:ext cx="14279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Menu Pret à diffuser</a:t>
            </a:r>
            <a:endParaRPr lang="fr-FR" b="1" dirty="0"/>
          </a:p>
        </p:txBody>
      </p:sp>
      <p:cxnSp>
        <p:nvCxnSpPr>
          <p:cNvPr id="35" name="Connecteur droit avec flèche 34">
            <a:extLst>
              <a:ext uri="{FF2B5EF4-FFF2-40B4-BE49-F238E27FC236}">
                <a16:creationId xmlns:a16="http://schemas.microsoft.com/office/drawing/2014/main" id="{02C75209-9A60-7059-FD03-6E6EA52EB6E3}"/>
              </a:ext>
            </a:extLst>
          </p:cNvPr>
          <p:cNvCxnSpPr>
            <a:stCxn id="33" idx="1"/>
          </p:cNvCxnSpPr>
          <p:nvPr/>
        </p:nvCxnSpPr>
        <p:spPr>
          <a:xfrm flipH="1">
            <a:off x="9510851" y="1858617"/>
            <a:ext cx="994806" cy="3452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6" name="Image 35">
            <a:extLst>
              <a:ext uri="{FF2B5EF4-FFF2-40B4-BE49-F238E27FC236}">
                <a16:creationId xmlns:a16="http://schemas.microsoft.com/office/drawing/2014/main" id="{0D7F00FD-C49F-9D30-554E-27913DB84E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4415" y="95013"/>
            <a:ext cx="1639966" cy="6230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773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6" grpId="0"/>
      <p:bldP spid="17" grpId="0"/>
      <p:bldP spid="1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FA28C228-0B2C-C4D1-2F01-FAC043994D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C7E81F3-FFCD-4236-B158-26C78CAC6E11}" type="datetime1">
              <a:rPr lang="fr-FR" smtClean="0"/>
              <a:t>28/08/2023</a:t>
            </a:fld>
            <a:endParaRPr lang="en-US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FC3DAA73-BB2C-EFBD-DB19-84ACF1433C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8648" y="5624092"/>
            <a:ext cx="1752600" cy="619125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F1A2AEC7-0E66-4218-D526-883C65BE7A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3411" y="46037"/>
            <a:ext cx="2024047" cy="1012024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CF417730-C433-1359-8FA1-88544C39034E}"/>
              </a:ext>
            </a:extLst>
          </p:cNvPr>
          <p:cNvSpPr txBox="1"/>
          <p:nvPr/>
        </p:nvSpPr>
        <p:spPr>
          <a:xfrm>
            <a:off x="606287" y="337930"/>
            <a:ext cx="9467124" cy="100950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2800" b="1" dirty="0">
              <a:solidFill>
                <a:schemeClr val="accent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sz="2800" b="1" dirty="0">
              <a:solidFill>
                <a:schemeClr val="accent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sz="2800" b="1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PRESENTATION DE L’EQUIPE WEBGENCIA :</a:t>
            </a:r>
          </a:p>
          <a:p>
            <a:pPr algn="ctr"/>
            <a:endParaRPr lang="en-US" sz="2800" b="1" dirty="0">
              <a:solidFill>
                <a:schemeClr val="accent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sz="2800" b="1" dirty="0">
              <a:solidFill>
                <a:schemeClr val="accent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Product Owner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(Soufiane)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Développeur Front End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(Hajar)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Développeur Back End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Ui Designer</a:t>
            </a: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sz="2800" b="1" dirty="0">
              <a:solidFill>
                <a:schemeClr val="accent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sz="2800" b="1" dirty="0">
              <a:solidFill>
                <a:schemeClr val="accent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sz="2800" b="1" dirty="0">
              <a:solidFill>
                <a:schemeClr val="accent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sz="2800" b="1" dirty="0">
              <a:solidFill>
                <a:schemeClr val="accent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sz="2800" b="1" dirty="0">
              <a:solidFill>
                <a:schemeClr val="accent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sz="2800" b="1" dirty="0">
              <a:solidFill>
                <a:schemeClr val="accent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sz="2800" b="1" dirty="0">
              <a:solidFill>
                <a:schemeClr val="accent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sz="2800" b="1" dirty="0">
              <a:solidFill>
                <a:schemeClr val="accent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sz="2800" b="1" dirty="0">
              <a:solidFill>
                <a:schemeClr val="accent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fr-FR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DB21523B-B407-25B0-86CA-D617A56E25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3843" y="2395330"/>
            <a:ext cx="3548270" cy="3071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869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7B56AE49-C57D-C017-7E35-98E7CDB8AB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C7E81F3-FFCD-4236-B158-26C78CAC6E11}" type="datetime1">
              <a:rPr lang="fr-FR" smtClean="0"/>
              <a:t>28/08/2023</a:t>
            </a:fld>
            <a:endParaRPr lang="en-US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F9BC8869-78DA-C919-82F9-F401703797B8}"/>
              </a:ext>
            </a:extLst>
          </p:cNvPr>
          <p:cNvSpPr txBox="1"/>
          <p:nvPr/>
        </p:nvSpPr>
        <p:spPr>
          <a:xfrm>
            <a:off x="3498575" y="391765"/>
            <a:ext cx="65200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HEARCHIE DU SITE:</a:t>
            </a:r>
            <a:endParaRPr lang="fr-FR" sz="4000" b="1" dirty="0">
              <a:solidFill>
                <a:schemeClr val="accent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B31239C7-24D9-4E6D-72B4-DFF27EC1C4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8648" y="5624092"/>
            <a:ext cx="1752600" cy="619125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C08A90D7-6D7D-7A4A-BD61-8EDFCADB28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3409" y="46037"/>
            <a:ext cx="2024047" cy="1012024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3F7A65BD-ED6A-4314-F622-B36BD275D0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1235" y="1315929"/>
            <a:ext cx="8642174" cy="4508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983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B8308166-1020-1DFF-9779-BE88823744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C7E81F3-FFCD-4236-B158-26C78CAC6E11}" type="datetime1">
              <a:rPr lang="fr-FR" smtClean="0"/>
              <a:t>28/08/2023</a:t>
            </a:fld>
            <a:endParaRPr lang="en-US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72FBF017-79F7-87E9-1025-970A31CB7F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8648" y="5624092"/>
            <a:ext cx="1752600" cy="619125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4C8EDC42-32ED-C96B-6374-D15A9913C6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3409" y="46037"/>
            <a:ext cx="2024047" cy="1012024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5BF71BD6-CD08-EB27-989A-DCD440B33575}"/>
              </a:ext>
            </a:extLst>
          </p:cNvPr>
          <p:cNvSpPr txBox="1"/>
          <p:nvPr/>
        </p:nvSpPr>
        <p:spPr>
          <a:xfrm>
            <a:off x="417443" y="432780"/>
            <a:ext cx="9780105" cy="10678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LES TECHNOLOGIES UTILISES</a:t>
            </a:r>
          </a:p>
          <a:p>
            <a:endParaRPr lang="en-US" sz="2400" b="1" dirty="0">
              <a:solidFill>
                <a:schemeClr val="accent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fr-FR" b="1" i="1" dirty="0">
                <a:latin typeface="Montserrat" panose="00000500000000000000" pitchFamily="2" charset="0"/>
                <a:ea typeface="Montserrat" panose="00000500000000000000" pitchFamily="2" charset="0"/>
                <a:cs typeface="Montserrat" panose="00000500000000000000" pitchFamily="2" charset="0"/>
              </a:rPr>
              <a:t>Pour la c</a:t>
            </a:r>
            <a:r>
              <a:rPr lang="fr-FR" sz="1800" b="1" i="1" dirty="0">
                <a:effectLst/>
                <a:latin typeface="Montserrat" panose="00000500000000000000" pitchFamily="2" charset="0"/>
                <a:ea typeface="Montserrat" panose="00000500000000000000" pitchFamily="2" charset="0"/>
                <a:cs typeface="Montserrat" panose="00000500000000000000" pitchFamily="2" charset="0"/>
              </a:rPr>
              <a:t>réation du Dashboard /Ecran d’accueil :        </a:t>
            </a:r>
            <a:r>
              <a:rPr lang="fr-FR" sz="1800" i="1" dirty="0">
                <a:effectLst/>
                <a:latin typeface="Montserrat" panose="00000500000000000000" pitchFamily="2" charset="0"/>
                <a:ea typeface="Montserrat" panose="00000500000000000000" pitchFamily="2" charset="0"/>
                <a:cs typeface="Montserrat" panose="00000500000000000000" pitchFamily="2" charset="0"/>
              </a:rPr>
              <a:t>HTML</a:t>
            </a:r>
            <a:r>
              <a:rPr lang="fr-FR" sz="1800" b="1" i="1" dirty="0">
                <a:effectLst/>
                <a:latin typeface="Montserrat" panose="00000500000000000000" pitchFamily="2" charset="0"/>
                <a:ea typeface="Montserrat" panose="00000500000000000000" pitchFamily="2" charset="0"/>
                <a:cs typeface="Montserrat" panose="00000500000000000000" pitchFamily="2" charset="0"/>
              </a:rPr>
              <a:t> </a:t>
            </a:r>
            <a:r>
              <a:rPr lang="fr-FR" sz="1800" dirty="0">
                <a:effectLst/>
                <a:latin typeface="Montserrat" panose="00000500000000000000" pitchFamily="2" charset="0"/>
                <a:ea typeface="Montserrat" panose="00000500000000000000" pitchFamily="2" charset="0"/>
                <a:cs typeface="Montserrat" panose="00000500000000000000" pitchFamily="2" charset="0"/>
              </a:rPr>
              <a:t>,</a:t>
            </a:r>
            <a:r>
              <a:rPr lang="fr-FR" sz="1800" b="1" i="1" dirty="0">
                <a:effectLst/>
                <a:latin typeface="Montserrat" panose="00000500000000000000" pitchFamily="2" charset="0"/>
                <a:ea typeface="Montserrat" panose="00000500000000000000" pitchFamily="2" charset="0"/>
                <a:cs typeface="Montserrat" panose="00000500000000000000" pitchFamily="2" charset="0"/>
              </a:rPr>
              <a:t>         </a:t>
            </a:r>
            <a:r>
              <a:rPr lang="fr-FR" sz="1800" dirty="0">
                <a:effectLst/>
                <a:latin typeface="Montserrat" panose="00000500000000000000" pitchFamily="2" charset="0"/>
                <a:ea typeface="Montserrat" panose="00000500000000000000" pitchFamily="2" charset="0"/>
                <a:cs typeface="Montserrat" panose="00000500000000000000" pitchFamily="2" charset="0"/>
              </a:rPr>
              <a:t>CSS .</a:t>
            </a:r>
            <a:endParaRPr lang="fr-FR" b="1" i="1" dirty="0">
              <a:latin typeface="Montserrat" panose="00000500000000000000" pitchFamily="2" charset="0"/>
              <a:ea typeface="Montserrat" panose="00000500000000000000" pitchFamily="2" charset="0"/>
              <a:cs typeface="Montserrat" panose="00000500000000000000" pitchFamily="2" charset="0"/>
            </a:endParaRPr>
          </a:p>
          <a:p>
            <a:endParaRPr lang="fr-FR" sz="1800" b="1" i="1" dirty="0">
              <a:effectLst/>
              <a:latin typeface="Montserrat" panose="00000500000000000000" pitchFamily="2" charset="0"/>
              <a:ea typeface="Montserrat" panose="00000500000000000000" pitchFamily="2" charset="0"/>
              <a:cs typeface="Montserrat" panose="00000500000000000000" pitchFamily="2" charset="0"/>
            </a:endParaRPr>
          </a:p>
          <a:p>
            <a:pPr lvl="0">
              <a:lnSpc>
                <a:spcPct val="115000"/>
              </a:lnSpc>
            </a:pPr>
            <a:r>
              <a:rPr lang="fr-FR" b="1" i="1" dirty="0">
                <a:latin typeface="Montserrat" panose="00000500000000000000" pitchFamily="2" charset="0"/>
                <a:ea typeface="Montserrat" panose="00000500000000000000" pitchFamily="2" charset="0"/>
                <a:cs typeface="Montserrat" panose="00000500000000000000" pitchFamily="2" charset="0"/>
              </a:rPr>
              <a:t> Page d’</a:t>
            </a:r>
            <a:r>
              <a:rPr lang="fr-FR" b="1" i="1" dirty="0" err="1">
                <a:latin typeface="Montserrat" panose="00000500000000000000" pitchFamily="2" charset="0"/>
                <a:ea typeface="Montserrat" panose="00000500000000000000" pitchFamily="2" charset="0"/>
                <a:cs typeface="Montserrat" panose="00000500000000000000" pitchFamily="2" charset="0"/>
              </a:rPr>
              <a:t>Authentifiction</a:t>
            </a:r>
            <a:r>
              <a:rPr lang="fr-FR" b="1" i="1" dirty="0">
                <a:latin typeface="Montserrat" panose="00000500000000000000" pitchFamily="2" charset="0"/>
                <a:ea typeface="Montserrat" panose="00000500000000000000" pitchFamily="2" charset="0"/>
                <a:cs typeface="Montserrat" panose="00000500000000000000" pitchFamily="2" charset="0"/>
              </a:rPr>
              <a:t> : </a:t>
            </a:r>
            <a:r>
              <a:rPr lang="fr-FR" sz="1800" i="1" dirty="0">
                <a:effectLst/>
                <a:latin typeface="Montserrat" panose="00000500000000000000" pitchFamily="2" charset="0"/>
                <a:ea typeface="Montserrat" panose="00000500000000000000" pitchFamily="2" charset="0"/>
                <a:cs typeface="Montserrat" panose="00000500000000000000" pitchFamily="2" charset="0"/>
              </a:rPr>
              <a:t>MySQL</a:t>
            </a:r>
            <a:r>
              <a:rPr lang="fr-FR" dirty="0">
                <a:latin typeface="Arial" panose="020B0604020202020204" pitchFamily="34" charset="0"/>
                <a:ea typeface="Montserrat" panose="00000500000000000000" pitchFamily="2" charset="0"/>
                <a:cs typeface="Montserrat" panose="00000500000000000000" pitchFamily="2" charset="0"/>
              </a:rPr>
              <a:t> /</a:t>
            </a:r>
            <a:r>
              <a:rPr lang="fr-FR" sz="1800" i="1" dirty="0">
                <a:effectLst/>
                <a:latin typeface="Montserrat" panose="00000500000000000000" pitchFamily="2" charset="0"/>
                <a:ea typeface="Montserrat" panose="00000500000000000000" pitchFamily="2" charset="0"/>
                <a:cs typeface="Montserrat" panose="00000500000000000000" pitchFamily="2" charset="0"/>
              </a:rPr>
              <a:t>Abstract API.</a:t>
            </a:r>
          </a:p>
          <a:p>
            <a:pPr lvl="0">
              <a:lnSpc>
                <a:spcPct val="115000"/>
              </a:lnSpc>
            </a:pPr>
            <a:endParaRPr lang="fr-FR" i="1" dirty="0">
              <a:latin typeface="Montserrat" panose="00000500000000000000" pitchFamily="2" charset="0"/>
              <a:ea typeface="Montserrat" panose="00000500000000000000" pitchFamily="2" charset="0"/>
              <a:cs typeface="Montserrat" panose="00000500000000000000" pitchFamily="2" charset="0"/>
            </a:endParaRPr>
          </a:p>
          <a:p>
            <a:pPr lvl="0">
              <a:lnSpc>
                <a:spcPct val="115000"/>
              </a:lnSpc>
            </a:pPr>
            <a:r>
              <a:rPr lang="fr-FR" sz="1800" b="1" i="1" dirty="0">
                <a:effectLst/>
                <a:latin typeface="Montserrat" panose="00000500000000000000" pitchFamily="2" charset="0"/>
                <a:ea typeface="Montserrat" panose="00000500000000000000" pitchFamily="2" charset="0"/>
                <a:cs typeface="Montserrat" panose="00000500000000000000" pitchFamily="2" charset="0"/>
              </a:rPr>
              <a:t>Pour la création et la personnalisation du Menu : </a:t>
            </a:r>
            <a:r>
              <a:rPr lang="fr-FR" sz="1800" dirty="0" err="1">
                <a:effectLst/>
                <a:latin typeface="Montserrat" panose="00000500000000000000" pitchFamily="2" charset="0"/>
                <a:ea typeface="Montserrat" panose="00000500000000000000" pitchFamily="2" charset="0"/>
                <a:cs typeface="Montserrat" panose="00000500000000000000" pitchFamily="2" charset="0"/>
              </a:rPr>
              <a:t>React</a:t>
            </a:r>
            <a:r>
              <a:rPr lang="fr-FR" dirty="0">
                <a:latin typeface="Montserrat" panose="00000500000000000000" pitchFamily="2" charset="0"/>
                <a:ea typeface="Montserrat" panose="00000500000000000000" pitchFamily="2" charset="0"/>
                <a:cs typeface="Montserrat" panose="00000500000000000000" pitchFamily="2" charset="0"/>
              </a:rPr>
              <a:t>-Model / File Pond/ Google Fonts / React-Color .</a:t>
            </a:r>
          </a:p>
          <a:p>
            <a:pPr lvl="0">
              <a:lnSpc>
                <a:spcPct val="115000"/>
              </a:lnSpc>
            </a:pPr>
            <a:endParaRPr lang="fr-FR" dirty="0">
              <a:latin typeface="Montserrat" panose="00000500000000000000" pitchFamily="2" charset="0"/>
              <a:ea typeface="Montserrat" panose="00000500000000000000" pitchFamily="2" charset="0"/>
              <a:cs typeface="Montserrat" panose="00000500000000000000" pitchFamily="2" charset="0"/>
            </a:endParaRPr>
          </a:p>
          <a:p>
            <a:pPr lvl="0">
              <a:lnSpc>
                <a:spcPct val="115000"/>
              </a:lnSpc>
            </a:pPr>
            <a:r>
              <a:rPr lang="fr-FR" sz="1800" b="1" i="1" dirty="0">
                <a:effectLst/>
                <a:latin typeface="Montserrat" panose="00000500000000000000" pitchFamily="2" charset="0"/>
                <a:ea typeface="Montserrat" panose="00000500000000000000" pitchFamily="2" charset="0"/>
                <a:cs typeface="Montserrat" panose="00000500000000000000" pitchFamily="2" charset="0"/>
              </a:rPr>
              <a:t>Exportation du menu finalisé en format PDF : </a:t>
            </a:r>
            <a:r>
              <a:rPr lang="fr-FR" sz="1800" i="1" dirty="0" err="1">
                <a:effectLst/>
                <a:latin typeface="Montserrat" panose="00000500000000000000" pitchFamily="2" charset="0"/>
                <a:ea typeface="Montserrat" panose="00000500000000000000" pitchFamily="2" charset="0"/>
                <a:cs typeface="Montserrat" panose="00000500000000000000" pitchFamily="2" charset="0"/>
              </a:rPr>
              <a:t>React</a:t>
            </a:r>
            <a:r>
              <a:rPr lang="fr-FR" sz="1800" i="1" dirty="0">
                <a:effectLst/>
                <a:latin typeface="Montserrat" panose="00000500000000000000" pitchFamily="2" charset="0"/>
                <a:ea typeface="Montserrat" panose="00000500000000000000" pitchFamily="2" charset="0"/>
                <a:cs typeface="Montserrat" panose="00000500000000000000" pitchFamily="2" charset="0"/>
              </a:rPr>
              <a:t>-PDF.</a:t>
            </a:r>
          </a:p>
          <a:p>
            <a:pPr lvl="0">
              <a:lnSpc>
                <a:spcPct val="115000"/>
              </a:lnSpc>
            </a:pPr>
            <a:endParaRPr lang="fr-FR" i="1" dirty="0">
              <a:latin typeface="Montserrat" panose="00000500000000000000" pitchFamily="2" charset="0"/>
              <a:ea typeface="Montserrat" panose="00000500000000000000" pitchFamily="2" charset="0"/>
              <a:cs typeface="Montserrat" panose="00000500000000000000" pitchFamily="2" charset="0"/>
            </a:endParaRPr>
          </a:p>
          <a:p>
            <a:pPr lvl="0">
              <a:lnSpc>
                <a:spcPct val="115000"/>
              </a:lnSpc>
            </a:pPr>
            <a:r>
              <a:rPr lang="fr-FR" sz="1800" b="1" i="1" dirty="0">
                <a:effectLst/>
                <a:latin typeface="Montserrat" panose="00000500000000000000" pitchFamily="2" charset="0"/>
                <a:ea typeface="Montserrat" panose="00000500000000000000" pitchFamily="2" charset="0"/>
                <a:cs typeface="Montserrat" panose="00000500000000000000" pitchFamily="2" charset="0"/>
              </a:rPr>
              <a:t>Diffusion du Menu finalisé sur Deliveroo : </a:t>
            </a:r>
            <a:r>
              <a:rPr lang="fr-FR" sz="1800" i="1" dirty="0">
                <a:effectLst/>
                <a:latin typeface="Montserrat" panose="00000500000000000000" pitchFamily="2" charset="0"/>
                <a:ea typeface="Montserrat" panose="00000500000000000000" pitchFamily="2" charset="0"/>
                <a:cs typeface="Montserrat" panose="00000500000000000000" pitchFamily="2" charset="0"/>
              </a:rPr>
              <a:t>API Deliveroo.</a:t>
            </a:r>
          </a:p>
          <a:p>
            <a:pPr lvl="0">
              <a:lnSpc>
                <a:spcPct val="115000"/>
              </a:lnSpc>
            </a:pPr>
            <a:endParaRPr lang="fr-FR" b="1" i="1" dirty="0">
              <a:latin typeface="Montserrat" panose="00000500000000000000" pitchFamily="2" charset="0"/>
              <a:ea typeface="Montserrat" panose="00000500000000000000" pitchFamily="2" charset="0"/>
              <a:cs typeface="Montserrat" panose="00000500000000000000" pitchFamily="2" charset="0"/>
            </a:endParaRPr>
          </a:p>
          <a:p>
            <a:pPr lvl="0">
              <a:lnSpc>
                <a:spcPct val="115000"/>
              </a:lnSpc>
            </a:pPr>
            <a:r>
              <a:rPr lang="fr-FR" sz="1800" b="1" i="1" dirty="0">
                <a:effectLst/>
                <a:latin typeface="Montserrat" panose="00000500000000000000" pitchFamily="2" charset="0"/>
                <a:ea typeface="Montserrat" panose="00000500000000000000" pitchFamily="2" charset="0"/>
                <a:cs typeface="Montserrat" panose="00000500000000000000" pitchFamily="2" charset="0"/>
              </a:rPr>
              <a:t>Diffusion du Menu finalisé sur le compte Instagram du restaurant : </a:t>
            </a:r>
            <a:r>
              <a:rPr lang="fr-FR" sz="1800" i="1" dirty="0">
                <a:effectLst/>
                <a:latin typeface="Montserrat" panose="00000500000000000000" pitchFamily="2" charset="0"/>
                <a:ea typeface="Montserrat" panose="00000500000000000000" pitchFamily="2" charset="0"/>
                <a:cs typeface="Montserrat" panose="00000500000000000000" pitchFamily="2" charset="0"/>
              </a:rPr>
              <a:t>API Graph.</a:t>
            </a:r>
          </a:p>
          <a:p>
            <a:pPr lvl="0">
              <a:lnSpc>
                <a:spcPct val="115000"/>
              </a:lnSpc>
            </a:pPr>
            <a:endParaRPr lang="fr-FR" b="1" i="1" dirty="0">
              <a:latin typeface="Montserrat" panose="00000500000000000000" pitchFamily="2" charset="0"/>
              <a:ea typeface="Montserrat" panose="00000500000000000000" pitchFamily="2" charset="0"/>
              <a:cs typeface="Montserrat" panose="00000500000000000000" pitchFamily="2" charset="0"/>
            </a:endParaRPr>
          </a:p>
          <a:p>
            <a:pPr lvl="0">
              <a:lnSpc>
                <a:spcPct val="115000"/>
              </a:lnSpc>
            </a:pPr>
            <a:r>
              <a:rPr lang="fr-FR" sz="1800" b="1" i="1" dirty="0">
                <a:effectLst/>
                <a:latin typeface="Montserrat" panose="00000500000000000000" pitchFamily="2" charset="0"/>
                <a:ea typeface="Montserrat" panose="00000500000000000000" pitchFamily="2" charset="0"/>
                <a:cs typeface="Montserrat" panose="00000500000000000000" pitchFamily="2" charset="0"/>
              </a:rPr>
              <a:t>Impression du Menu Finalisé : </a:t>
            </a:r>
            <a:r>
              <a:rPr lang="fr-FR" sz="1800" i="1" dirty="0">
                <a:effectLst/>
                <a:latin typeface="Montserrat" panose="00000500000000000000" pitchFamily="2" charset="0"/>
                <a:ea typeface="Montserrat" panose="00000500000000000000" pitchFamily="2" charset="0"/>
                <a:cs typeface="Montserrat" panose="00000500000000000000" pitchFamily="2" charset="0"/>
              </a:rPr>
              <a:t>Acrobat Reader.</a:t>
            </a:r>
          </a:p>
          <a:p>
            <a:pPr lvl="0">
              <a:lnSpc>
                <a:spcPct val="115000"/>
              </a:lnSpc>
            </a:pPr>
            <a:endParaRPr lang="fr-FR" b="1" i="1" dirty="0">
              <a:latin typeface="Montserrat" panose="00000500000000000000" pitchFamily="2" charset="0"/>
              <a:ea typeface="Montserrat" panose="00000500000000000000" pitchFamily="2" charset="0"/>
              <a:cs typeface="Montserrat" panose="00000500000000000000" pitchFamily="2" charset="0"/>
            </a:endParaRPr>
          </a:p>
          <a:p>
            <a:pPr lvl="0">
              <a:lnSpc>
                <a:spcPct val="115000"/>
              </a:lnSpc>
            </a:pPr>
            <a:r>
              <a:rPr lang="fr-FR" sz="1800" b="1" i="1" dirty="0">
                <a:effectLst/>
                <a:latin typeface="Montserrat" panose="00000500000000000000" pitchFamily="2" charset="0"/>
                <a:ea typeface="Montserrat" panose="00000500000000000000" pitchFamily="2" charset="0"/>
                <a:cs typeface="Montserrat" panose="00000500000000000000" pitchFamily="2" charset="0"/>
              </a:rPr>
              <a:t>Partage du Projet avec les membres de l’équipe : </a:t>
            </a:r>
            <a:r>
              <a:rPr lang="fr-FR" sz="1800" i="1" dirty="0">
                <a:effectLst/>
                <a:latin typeface="Montserrat" panose="00000500000000000000" pitchFamily="2" charset="0"/>
                <a:ea typeface="Montserrat" panose="00000500000000000000" pitchFamily="2" charset="0"/>
                <a:cs typeface="Montserrat" panose="00000500000000000000" pitchFamily="2" charset="0"/>
              </a:rPr>
              <a:t>GitHub.</a:t>
            </a:r>
            <a:endParaRPr lang="fr-FR" sz="1800" b="1" i="1" dirty="0">
              <a:effectLst/>
              <a:latin typeface="Montserrat" panose="00000500000000000000" pitchFamily="2" charset="0"/>
              <a:ea typeface="Montserrat" panose="00000500000000000000" pitchFamily="2" charset="0"/>
              <a:cs typeface="Montserrat" panose="00000500000000000000" pitchFamily="2" charset="0"/>
            </a:endParaRPr>
          </a:p>
          <a:p>
            <a:pPr lvl="0">
              <a:lnSpc>
                <a:spcPct val="115000"/>
              </a:lnSpc>
            </a:pPr>
            <a:endParaRPr lang="fr-FR" b="1" i="1" dirty="0">
              <a:latin typeface="Montserrat" panose="00000500000000000000" pitchFamily="2" charset="0"/>
              <a:ea typeface="Montserrat" panose="00000500000000000000" pitchFamily="2" charset="0"/>
              <a:cs typeface="Montserrat" panose="00000500000000000000" pitchFamily="2" charset="0"/>
            </a:endParaRPr>
          </a:p>
          <a:p>
            <a:pPr lvl="0">
              <a:lnSpc>
                <a:spcPct val="115000"/>
              </a:lnSpc>
            </a:pPr>
            <a:endParaRPr lang="fr-FR" b="1" i="1" dirty="0">
              <a:latin typeface="Montserrat" panose="00000500000000000000" pitchFamily="2" charset="0"/>
              <a:ea typeface="Montserrat" panose="00000500000000000000" pitchFamily="2" charset="0"/>
              <a:cs typeface="Montserrat" panose="00000500000000000000" pitchFamily="2" charset="0"/>
            </a:endParaRPr>
          </a:p>
          <a:p>
            <a:pPr lvl="0">
              <a:lnSpc>
                <a:spcPct val="115000"/>
              </a:lnSpc>
            </a:pPr>
            <a:r>
              <a:rPr lang="fr-FR" dirty="0">
                <a:latin typeface="Montserrat" panose="00000500000000000000" pitchFamily="2" charset="0"/>
                <a:ea typeface="Montserrat" panose="00000500000000000000" pitchFamily="2" charset="0"/>
                <a:cs typeface="Montserrat" panose="00000500000000000000" pitchFamily="2" charset="0"/>
              </a:rPr>
              <a:t> </a:t>
            </a:r>
            <a:endParaRPr lang="fr-FR" sz="1800" b="1" i="1" dirty="0">
              <a:effectLst/>
              <a:latin typeface="Arial" panose="020B0604020202020204" pitchFamily="34" charset="0"/>
              <a:ea typeface="Montserrat" panose="00000500000000000000" pitchFamily="2" charset="0"/>
              <a:cs typeface="Montserrat" panose="00000500000000000000" pitchFamily="2" charset="0"/>
            </a:endParaRPr>
          </a:p>
          <a:p>
            <a:endParaRPr lang="en-US" sz="2400" b="1" i="1" dirty="0">
              <a:solidFill>
                <a:schemeClr val="accent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sz="2800" b="1" dirty="0">
              <a:solidFill>
                <a:schemeClr val="accent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sz="2800" b="1" dirty="0">
              <a:solidFill>
                <a:schemeClr val="accent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sz="2800" b="1" dirty="0">
              <a:solidFill>
                <a:schemeClr val="accent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sz="2800" b="1" dirty="0">
              <a:solidFill>
                <a:schemeClr val="accent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sz="2800" b="1" dirty="0">
              <a:solidFill>
                <a:schemeClr val="accent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sz="2800" b="1" dirty="0">
              <a:solidFill>
                <a:schemeClr val="accent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sz="2800" b="1" dirty="0">
              <a:solidFill>
                <a:schemeClr val="accent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fr-FR" sz="2800" b="1" dirty="0">
              <a:solidFill>
                <a:schemeClr val="accent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31F595FD-16EC-2DC5-4B3C-F1E0BC2875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6808" y="1063495"/>
            <a:ext cx="612706" cy="673997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53D546F6-348E-14CD-F60C-EFAB817CDB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97245" y="1065077"/>
            <a:ext cx="441255" cy="743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958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D1CCEB8E-9CD3-2B74-C83F-EE4641D349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C7E81F3-FFCD-4236-B158-26C78CAC6E11}" type="datetime1">
              <a:rPr lang="fr-FR" smtClean="0"/>
              <a:t>28/08/2023</a:t>
            </a:fld>
            <a:endParaRPr lang="en-US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ED8A6BFE-E9DC-5784-FFCF-BAEA8091806A}"/>
              </a:ext>
            </a:extLst>
          </p:cNvPr>
          <p:cNvSpPr txBox="1"/>
          <p:nvPr/>
        </p:nvSpPr>
        <p:spPr>
          <a:xfrm>
            <a:off x="3048828" y="342115"/>
            <a:ext cx="609765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 ’APPROCHE DU DEVELOPPEMENT:</a:t>
            </a:r>
            <a:endParaRPr lang="fr-FR" sz="2800" b="1" dirty="0">
              <a:solidFill>
                <a:schemeClr val="accent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EF93F4D9-C241-BC05-C926-03A525ADE2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3346" y="113302"/>
            <a:ext cx="2024047" cy="6194073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E5C17C5A-DC08-7C23-73C9-0B274E0665A6}"/>
              </a:ext>
            </a:extLst>
          </p:cNvPr>
          <p:cNvSpPr txBox="1"/>
          <p:nvPr/>
        </p:nvSpPr>
        <p:spPr>
          <a:xfrm>
            <a:off x="675861" y="1083365"/>
            <a:ext cx="2832652" cy="90178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>
                <a:latin typeface="Calibri" panose="020F0502020204030204" pitchFamily="34" charset="0"/>
                <a:cs typeface="Calibri" panose="020F0502020204030204" pitchFamily="34" charset="0"/>
              </a:rPr>
              <a:t>La méthode AGILE :</a:t>
            </a:r>
          </a:p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C’</a:t>
            </a:r>
            <a:r>
              <a:rPr lang="fr-FR" sz="2000" b="0" i="0" dirty="0">
                <a:solidFill>
                  <a:srgbClr val="4D5156"/>
                </a:solidFill>
                <a:effectLst/>
                <a:latin typeface="Google Sans"/>
              </a:rPr>
              <a:t>est une </a:t>
            </a:r>
            <a:r>
              <a:rPr lang="fr-FR" sz="2000" b="0" i="0" dirty="0">
                <a:solidFill>
                  <a:srgbClr val="040C28"/>
                </a:solidFill>
                <a:effectLst/>
                <a:latin typeface="Google Sans"/>
              </a:rPr>
              <a:t>approche du développement logiciel dont l'objectif est de distribuer en continu des logiciels opérationnels créés sur la base d'itérations rapides</a:t>
            </a:r>
            <a:r>
              <a:rPr lang="fr-FR" sz="2000" b="0" i="0" dirty="0">
                <a:solidFill>
                  <a:srgbClr val="4D5156"/>
                </a:solidFill>
                <a:effectLst/>
                <a:latin typeface="Google Sans"/>
              </a:rPr>
              <a:t>. Cependant, l'expression « méthode agile » est trompeuse, car elle implique que l'agilité est une approche spécifique au développement logiciel.</a:t>
            </a:r>
            <a:endParaRPr lang="en-US" sz="2000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000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000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000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000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000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000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000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000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000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000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000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000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fr-FR" sz="2000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235EE3DF-3F8A-D184-AE6C-35C3DEEE66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7417" y="1132197"/>
            <a:ext cx="8309113" cy="4403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515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/>
    </p:bldLst>
  </p:timing>
</p:sld>
</file>

<file path=ppt/theme/theme1.xml><?xml version="1.0" encoding="utf-8"?>
<a:theme xmlns:a="http://schemas.openxmlformats.org/drawingml/2006/main" name="Personnalisé">
  <a:themeElements>
    <a:clrScheme name="Custom 37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9BA8B7"/>
      </a:accent1>
      <a:accent2>
        <a:srgbClr val="E6A02E"/>
      </a:accent2>
      <a:accent3>
        <a:srgbClr val="BF6A3B"/>
      </a:accent3>
      <a:accent4>
        <a:srgbClr val="92987A"/>
      </a:accent4>
      <a:accent5>
        <a:srgbClr val="857659"/>
      </a:accent5>
      <a:accent6>
        <a:srgbClr val="A0988C"/>
      </a:accent6>
      <a:hlink>
        <a:srgbClr val="00B0F0"/>
      </a:hlink>
      <a:folHlink>
        <a:srgbClr val="738F97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1798770_TF56160789" id="{80AA9D2D-EE59-4148-A11E-A51EEE828B28}" vid="{AEAFD717-D3C8-4034-8F7E-D5220B0CCEB8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{6EBAF576-43C7-41C4-89B6-390804BD36CD}tf56160789_win32</Template>
  <TotalTime>2942</TotalTime>
  <Words>587</Words>
  <Application>Microsoft Office PowerPoint</Application>
  <PresentationFormat>Grand écran</PresentationFormat>
  <Paragraphs>163</Paragraphs>
  <Slides>11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9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11</vt:i4>
      </vt:variant>
    </vt:vector>
  </HeadingPairs>
  <TitlesOfParts>
    <vt:vector size="21" baseType="lpstr">
      <vt:lpstr>Arial</vt:lpstr>
      <vt:lpstr>Arial</vt:lpstr>
      <vt:lpstr>Bookman Old Style</vt:lpstr>
      <vt:lpstr>Calibri</vt:lpstr>
      <vt:lpstr>Franklin Gothic Book</vt:lpstr>
      <vt:lpstr>Google Sans</vt:lpstr>
      <vt:lpstr>Inter</vt:lpstr>
      <vt:lpstr>Montserrat</vt:lpstr>
      <vt:lpstr>Wingdings</vt:lpstr>
      <vt:lpstr>Personnalisé</vt:lpstr>
      <vt:lpstr>La présentation de la solution technique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 présentation de la solution technique</dc:title>
  <dc:creator>Hajar Benaissa</dc:creator>
  <cp:lastModifiedBy>Hajar Benaissa</cp:lastModifiedBy>
  <cp:revision>1</cp:revision>
  <dcterms:created xsi:type="dcterms:W3CDTF">2023-08-25T18:32:31Z</dcterms:created>
  <dcterms:modified xsi:type="dcterms:W3CDTF">2023-08-28T14:49:54Z</dcterms:modified>
</cp:coreProperties>
</file>